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70" r:id="rId3"/>
    <p:sldId id="269" r:id="rId4"/>
    <p:sldId id="267" r:id="rId5"/>
    <p:sldId id="256" r:id="rId6"/>
    <p:sldId id="274" r:id="rId7"/>
    <p:sldId id="273" r:id="rId8"/>
    <p:sldId id="272" r:id="rId9"/>
    <p:sldId id="271" r:id="rId10"/>
    <p:sldId id="275" r:id="rId11"/>
    <p:sldId id="276" r:id="rId12"/>
    <p:sldId id="277" r:id="rId13"/>
    <p:sldId id="261" r:id="rId14"/>
    <p:sldId id="278" r:id="rId15"/>
    <p:sldId id="262" r:id="rId16"/>
    <p:sldId id="263" r:id="rId17"/>
    <p:sldId id="279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สไตล์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584" autoAdjust="0"/>
  </p:normalViewPr>
  <p:slideViewPr>
    <p:cSldViewPr snapToObjects="1">
      <p:cViewPr>
        <p:scale>
          <a:sx n="66" d="100"/>
          <a:sy n="66" d="100"/>
        </p:scale>
        <p:origin x="1692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1F709-4C25-4E05-B415-4850809B64E6}" type="datetimeFigureOut">
              <a:rPr lang="th-TH" smtClean="0"/>
              <a:t>17/08/59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369C2-E336-449A-A6B3-7738E987CB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165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8762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ตามที่กระทรวงศึกษาธิการ ได้ประกาศใช้ระเบียบกระทรวงศึกษาธิการ ว่าด้วยการบริหารข้อมูลสารสนเทศด้านการศึกษา พ.ศ.2554 เพื่อเป็นกลไกสำคัญในการพัฒนาคุณภาพของระบบฐานข้อมูลและสารสนเทศด้านการศึกษา โดยจัดให้มีการจัดเก็บ รวบรวม ประมวลผลและเผยแพร่ข้อมูลสารสนเทศด้านการศึกษา  โดยสำนักส่งเสริมวิชาการและงานทะเบียน ได้รับมอบหมายให้ดำเนินการนำส่งข้อมูลนักศึกษา และข้อมูลผู้สำเร็จการศึกษา เข้าสู่คลังข้อมูลอุดมศึกษาอย่างต่อเนื่องทุกปี เพื่อจัดทำเป็นสารสนเทศด้านการศึกษาของ สกอ. ต่อไป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704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บุคลากรถือเป็นทรัพยากรที่สำคัญในการขับเคลื่อนให้การดำเนินงานของหน่วยงานเป็นไปในทิศทางที่ดี บรรลุเป้าหมายที่ตั้งไว้ การที่บุคลกรภายในหน่วยงานจะสามารถปฏิบัติงานได้ตรงตามเป้าหมาย และแผนงานที่กำหนดนั้น จำแป็นอย่างยิ่งที่จะต้องได้รับการพัฒนาทักษาะด้านต่าง ๆ ทั้งด้านวิชาชีพ และด้านอื่น ๆ ที่ตนเองสนใจ เพื่อจะได้นำความรู้มาปรับปรุงกระบวนการปฏิบัติงานของตนเอง ให้มีความก้าวหน้า และพัฒนาหน่วยงานต่อไปในอนาคต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219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688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35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0751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679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125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897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ผลลัพธ์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เพื่อให้การเบิกจ่ายงบประมาณ เป็นไปตามนโยบายของมหาวิทยาลัย ในการดำเนินงานด้านงบประมาณ ที่มีความโปร่งใส สามารถตรวจสอบได้ โดยความสําเร็จของการเบิก จ่ายเงินงบประมาณภาพรวม จะใช้อัตราการเบิก จ่ายเงินงบประมาณรายจ่ายภาพรวมของหน่วยงาน ทั้งในส่วนของงบดำเนินการ และงบลงทุน ทั้งนี้ไม่รวมเงินงบประมาณที่ได้รับการจัดสรรเพิ่มเติมระหว่างปีงบประมาณ การรับโอนจากหน่วยงานอื่น โดยจะใช้ข้อมูลการเบิกจ่ายจากระบบบัญชี 3 มิติ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916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ตามที่กระทรวงศึกษาธิการ ได้ประกาศใช้ระเบียบกระทรวงศึกษาธิการ ว่าด้วยการบริหารข้อมูลสารสนเทศด้านการศึกษา พ.ศ.2554 เพื่อเป็นกลไกสำคัญในการพัฒนาคุณภาพของระบบฐานข้อมูลและสารสนเทศด้านการศึกษา โดยจัดให้มีการจัดเก็บ รวบรวม ประมวลผลและเผยแพร่ข้อมูลสารสนเทศด้านการศึกษา  โดยสำนักส่งเสริมวิชาการและงานทะเบียน ได้รับมอบหมายให้ดำเนินการนำส่งข้อมูลนักศึกษา และข้อมูลผู้สำเร็จการศึกษา เข้าสู่คลังข้อมูลอุดมศึกษาอย่างต่อเนื่องทุกปี เพื่อจัดทำเป็นสารสนเทศด้านการศึกษาของ สกอ. ต่อไป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805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0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8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1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4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9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5C2E-CE73-4420-A508-3AF0AFFC1304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9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รูปภาพ 5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7772400" cy="2438400"/>
          </a:xfrm>
          <a:prstGeom prst="rect">
            <a:avLst/>
          </a:prstGeom>
        </p:spPr>
      </p:pic>
      <p:pic>
        <p:nvPicPr>
          <p:cNvPr id="55" name="Picture 3" descr="C:\Users\Narunun\Pictures\รูปทำปก\Logo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7200"/>
            <a:ext cx="1423218" cy="1855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79512" y="2139752"/>
            <a:ext cx="8784976" cy="4032448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73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ยินดีต้อนรับ</a:t>
            </a:r>
            <a:br>
              <a:rPr lang="th-TH" sz="73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9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คณะกรรมการประเมินคุณภาพการศึกษาภายใน</a:t>
            </a:r>
            <a:br>
              <a:rPr lang="th-TH" sz="49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9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“สำนักส่งเสริมวิชาการและงานทะเบียน”</a:t>
            </a:r>
            <a:br>
              <a:rPr lang="th-TH" sz="49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วันอังคารที่ 23 สิงหาคม  พ.ศ. 2559</a:t>
            </a:r>
            <a:endParaRPr lang="th-TH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7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2404"/>
            <a:ext cx="4191000" cy="1925595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949545" y="1371600"/>
            <a:ext cx="74324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กระบวนงาน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 จำนวน 11 กระบวนงาน ดังนี้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(นว.05)-คำร้องขอลาป่วยหรือลากิจ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2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07)-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คำร้องขอยืนยันการลงทะเบียน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3.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08)-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คำร้องขอจองรายวิชาล่าช้า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4.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(นว.09)-คำร้องขอถอนรายวิชา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คำร้องขอยกเลิกวิชา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6.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คำร้องขอเปลี่ยนรหัสวิชา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คำร้องขอคืนสภาพ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คำร้องขอลาพักการเรียนตลอดภาค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9.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(นว.14)-คำร้องขอลาออกจากการเป็น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</a:p>
          <a:p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10.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คำร้องขอใบแทนบัตร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ใบ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แสดงผลการเรียน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คำอธิบายรายวิชา</a:t>
            </a:r>
          </a:p>
          <a:p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11.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23)-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คำร้องขอเพิ่มรายวิชา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24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pSp>
        <p:nvGrpSpPr>
          <p:cNvPr id="14" name="Group 56"/>
          <p:cNvGrpSpPr/>
          <p:nvPr/>
        </p:nvGrpSpPr>
        <p:grpSpPr>
          <a:xfrm>
            <a:off x="483615" y="253184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598"/>
            <a:ext cx="3352800" cy="1295401"/>
          </a:xfrm>
          <a:prstGeom prst="rect">
            <a:avLst/>
          </a:prstGeom>
        </p:spPr>
      </p:pic>
      <p:grpSp>
        <p:nvGrpSpPr>
          <p:cNvPr id="14" name="Group 56"/>
          <p:cNvGrpSpPr/>
          <p:nvPr/>
        </p:nvGrpSpPr>
        <p:grpSpPr>
          <a:xfrm>
            <a:off x="483615" y="253184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4" name="สี่เหลี่ยมผืนผ้า 3"/>
          <p:cNvSpPr/>
          <p:nvPr/>
        </p:nvSpPr>
        <p:spPr>
          <a:xfrm>
            <a:off x="1007007" y="1295400"/>
            <a:ext cx="15295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endParaRPr lang="th-TH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104856"/>
              </p:ext>
            </p:extLst>
          </p:nvPr>
        </p:nvGraphicFramePr>
        <p:xfrm>
          <a:off x="647507" y="1752600"/>
          <a:ext cx="8105896" cy="426345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5448493"/>
                <a:gridCol w="762000"/>
                <a:gridCol w="1092835"/>
                <a:gridCol w="80256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ชื่อคำร้อง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ตรงตามเวลา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spc="-2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(นว.05)-คำร้องขอลาป่วยหรือลากิจ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นว.</a:t>
                      </a: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07)-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คำร้องขอยืนยันการลงทะเบียนเรียน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1,542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1,223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79.31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นว.</a:t>
                      </a: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08)-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คำร้องขอจองรายวิชาล่าช้า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(นว.09)-คำร้องขอถอนรายวิชา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85.71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นว.</a:t>
                      </a: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10)-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คำร้องขอยกเลิกวิชาเรียน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คำร้องขอเปลี่ยนรหัสวิชา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66.67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spc="-1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0" spc="-1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นว.</a:t>
                      </a:r>
                      <a:r>
                        <a:rPr lang="en-US" sz="2000" b="0" spc="-1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12)-</a:t>
                      </a:r>
                      <a:r>
                        <a:rPr lang="th-TH" sz="2000" b="0" spc="-1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คำร้องขอคืนสภาพนักศึกษา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116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76.82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นว.</a:t>
                      </a: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13)-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คำร้องขอลาพักการเรียนตลอดภาคการศึกษา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396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317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80.05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(นว.14)-คำร้องขอลาออกจากการเป็นนักศึกษา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74.69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นว.</a:t>
                      </a: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15)-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คำร้องขอใบแทนบัตร</a:t>
                      </a:r>
                      <a:r>
                        <a:rPr lang="en-US" sz="2000" b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000" b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ใบ 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นว.</a:t>
                      </a:r>
                      <a:r>
                        <a:rPr lang="en-US" sz="2000" b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</a:t>
                      </a:r>
                      <a:r>
                        <a:rPr lang="th-TH" sz="2000" b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ใบ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แสดงผลการเรียน</a:t>
                      </a: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 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คำอธิบายรายวิชา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1,005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509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50.65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นว.</a:t>
                      </a: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23)-</a:t>
                      </a:r>
                      <a:r>
                        <a:rPr lang="th-TH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คำร้องขอเพิ่มรายวิชา</a:t>
                      </a:r>
                      <a:endParaRPr lang="en-US" sz="20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2,681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2,309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86.12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5,961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4,616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77.44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6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7"/>
            <a:ext cx="3886200" cy="1785552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931373" y="1569869"/>
            <a:ext cx="1430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 </a:t>
            </a:r>
            <a:r>
              <a:rPr lang="en-US" sz="24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4" name="Group 56"/>
          <p:cNvGrpSpPr/>
          <p:nvPr/>
        </p:nvGrpSpPr>
        <p:grpSpPr>
          <a:xfrm>
            <a:off x="483615" y="253184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" name="กลุ่ม 4"/>
          <p:cNvGrpSpPr/>
          <p:nvPr/>
        </p:nvGrpSpPr>
        <p:grpSpPr>
          <a:xfrm>
            <a:off x="1031293" y="2057400"/>
            <a:ext cx="4759907" cy="2687574"/>
            <a:chOff x="914400" y="2133600"/>
            <a:chExt cx="4759907" cy="268757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สี่เหลี่ยมผืนผ้า 1"/>
                <p:cNvSpPr/>
                <p:nvPr/>
              </p:nvSpPr>
              <p:spPr>
                <a:xfrm>
                  <a:off x="4329580" y="2133600"/>
                  <a:ext cx="1344727" cy="6449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616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961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100</a:t>
                  </a:r>
                  <a:endPara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>
            <p:sp>
              <p:nvSpPr>
                <p:cNvPr id="2" name="สี่เหลี่ยมผืนผ้า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80" y="2133600"/>
                  <a:ext cx="1344727" cy="6449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5882" b="-5714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สี่เหลี่ยมผืนผ้า 3"/>
            <p:cNvSpPr/>
            <p:nvPr/>
          </p:nvSpPr>
          <p:spPr>
            <a:xfrm>
              <a:off x="977122" y="2238781"/>
              <a:ext cx="341471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</a:t>
              </a:r>
              <a:r>
                <a:rPr lang="th-TH" sz="22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</a:t>
              </a:r>
              <a:r>
                <a:rPr lang="en-US" sz="22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945228" y="2961597"/>
              <a:ext cx="410721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77.44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สี่เหลี่ยมผืนผ้า 12"/>
                <p:cNvSpPr/>
                <p:nvPr/>
              </p:nvSpPr>
              <p:spPr>
                <a:xfrm>
                  <a:off x="4298752" y="3562290"/>
                  <a:ext cx="1186030" cy="6156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5</a:t>
                  </a:r>
                  <a:endPara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>
            <p:sp>
              <p:nvSpPr>
                <p:cNvPr id="13" name="สี่เหลี่ยมผืนผ้า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8752" y="3562290"/>
                  <a:ext cx="1186030" cy="61561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7179" b="-9901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สี่เหลี่ยมผืนผ้า 15"/>
            <p:cNvSpPr/>
            <p:nvPr/>
          </p:nvSpPr>
          <p:spPr>
            <a:xfrm>
              <a:off x="946294" y="3622048"/>
              <a:ext cx="33089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              </a:t>
              </a:r>
              <a:r>
                <a:rPr lang="en-US" sz="24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4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สี่เหลี่ยมผืนผ้า 20"/>
            <p:cNvSpPr/>
            <p:nvPr/>
          </p:nvSpPr>
          <p:spPr>
            <a:xfrm>
              <a:off x="914400" y="4390287"/>
              <a:ext cx="472116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4.84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956217"/>
              </p:ext>
            </p:extLst>
          </p:nvPr>
        </p:nvGraphicFramePr>
        <p:xfrm>
          <a:off x="1600200" y="4953000"/>
          <a:ext cx="6567471" cy="1428115"/>
        </p:xfrm>
        <a:graphic>
          <a:graphicData uri="http://schemas.openxmlformats.org/drawingml/2006/table">
            <a:tbl>
              <a:tblPr/>
              <a:tblGrid>
                <a:gridCol w="1332230"/>
                <a:gridCol w="1205230"/>
                <a:gridCol w="1703705"/>
                <a:gridCol w="1289589"/>
                <a:gridCol w="1036717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คะแนน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64)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77.44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4.84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4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352"/>
            <a:ext cx="4572000" cy="2100648"/>
          </a:xfrm>
          <a:prstGeom prst="rect">
            <a:avLst/>
          </a:prstGeom>
        </p:spPr>
      </p:pic>
      <p:grpSp>
        <p:nvGrpSpPr>
          <p:cNvPr id="20" name="Group 68"/>
          <p:cNvGrpSpPr/>
          <p:nvPr/>
        </p:nvGrpSpPr>
        <p:grpSpPr>
          <a:xfrm>
            <a:off x="695833" y="304800"/>
            <a:ext cx="6570433" cy="873718"/>
            <a:chOff x="205963" y="1255857"/>
            <a:chExt cx="6570433" cy="873718"/>
          </a:xfrm>
        </p:grpSpPr>
        <p:sp>
          <p:nvSpPr>
            <p:cNvPr id="21" name="TextBox 69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 smtClean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endParaRPr lang="en-US" sz="24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22" name="Group 70"/>
            <p:cNvGrpSpPr/>
            <p:nvPr/>
          </p:nvGrpSpPr>
          <p:grpSpPr>
            <a:xfrm>
              <a:off x="205963" y="1259422"/>
              <a:ext cx="6570433" cy="870153"/>
              <a:chOff x="205963" y="1259422"/>
              <a:chExt cx="6570433" cy="870153"/>
            </a:xfrm>
          </p:grpSpPr>
          <p:sp>
            <p:nvSpPr>
              <p:cNvPr id="24" name="Rounded Rectangle 72"/>
              <p:cNvSpPr/>
              <p:nvPr/>
            </p:nvSpPr>
            <p:spPr>
              <a:xfrm>
                <a:off x="344039" y="1259422"/>
                <a:ext cx="6432357" cy="87015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5" name="Oval 7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23" name="Rectangle 71"/>
            <p:cNvSpPr/>
            <p:nvPr/>
          </p:nvSpPr>
          <p:spPr>
            <a:xfrm>
              <a:off x="598723" y="1625383"/>
              <a:ext cx="60016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ร้อยละความพึงพอใจการให้บริการในภาพรวม</a:t>
              </a:r>
              <a:endParaRPr lang="en-US" sz="24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6" name="สี่เหลี่ยมผืนผ้า 25"/>
          <p:cNvSpPr/>
          <p:nvPr/>
        </p:nvSpPr>
        <p:spPr>
          <a:xfrm>
            <a:off x="1066800" y="1295400"/>
            <a:ext cx="6890903" cy="919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b="1" dirty="0">
                <a:solidFill>
                  <a:schemeClr val="tx2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เกณฑ์การให้</a:t>
            </a:r>
            <a:r>
              <a:rPr lang="th-TH" sz="2400" b="1" dirty="0" smtClean="0">
                <a:solidFill>
                  <a:schemeClr val="tx2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คะแนน</a:t>
            </a:r>
            <a:endParaRPr lang="th-TH" sz="2400" dirty="0" smtClean="0">
              <a:solidFill>
                <a:schemeClr val="tx2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ใช้</a:t>
            </a: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ค่าเฉลี่ยของผลการประเมินความพึงพอใจ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ผู้รับบริการทั้ง 4 ด้าน(</a:t>
            </a: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คะแนนเต็ม 5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th-TH" sz="2400" dirty="0" smtClean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1066800" y="2133600"/>
            <a:ext cx="1828800" cy="494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ผลการดำเนินงาน</a:t>
            </a:r>
            <a:endParaRPr lang="th-TH" sz="24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28" name="ตาราง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43933"/>
              </p:ext>
            </p:extLst>
          </p:nvPr>
        </p:nvGraphicFramePr>
        <p:xfrm>
          <a:off x="1760080" y="2743200"/>
          <a:ext cx="5560338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399693"/>
                <a:gridCol w="3502660"/>
                <a:gridCol w="1657985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ข้อมูลพื้นฐาน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คะแนนการประเมินด้านการให้บริการ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3.76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คะแนนการประเมินด้านบุคลากร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3.63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คะแนนการประเมินด้านสิ่งสนับสนุน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3.68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คะแนนประเมินด้านคุณภาพการให้บริการ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3.57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ค่าเฉลี่ยของคะแนนประเมิน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3.66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ตาราง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542968"/>
              </p:ext>
            </p:extLst>
          </p:nvPr>
        </p:nvGraphicFramePr>
        <p:xfrm>
          <a:off x="1524000" y="5334000"/>
          <a:ext cx="6392846" cy="986346"/>
        </p:xfrm>
        <a:graphic>
          <a:graphicData uri="http://schemas.openxmlformats.org/drawingml/2006/table">
            <a:tbl>
              <a:tblPr/>
              <a:tblGrid>
                <a:gridCol w="1332230"/>
                <a:gridCol w="1030605"/>
                <a:gridCol w="1703705"/>
                <a:gridCol w="1289589"/>
                <a:gridCol w="1036717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3.51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3.66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3.66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1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6394"/>
            <a:ext cx="4038600" cy="1961606"/>
          </a:xfrm>
          <a:prstGeom prst="rect">
            <a:avLst/>
          </a:prstGeom>
        </p:spPr>
      </p:pic>
      <p:grpSp>
        <p:nvGrpSpPr>
          <p:cNvPr id="49" name="Group 80"/>
          <p:cNvGrpSpPr/>
          <p:nvPr/>
        </p:nvGrpSpPr>
        <p:grpSpPr>
          <a:xfrm>
            <a:off x="351563" y="274616"/>
            <a:ext cx="8259037" cy="1200523"/>
            <a:chOff x="205963" y="1255857"/>
            <a:chExt cx="7155497" cy="1200523"/>
          </a:xfrm>
        </p:grpSpPr>
        <p:sp>
          <p:nvSpPr>
            <p:cNvPr id="94" name="TextBox 81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97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98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96" name="Rectangle 83"/>
            <p:cNvSpPr/>
            <p:nvPr/>
          </p:nvSpPr>
          <p:spPr>
            <a:xfrm>
              <a:off x="557311" y="1625383"/>
              <a:ext cx="680414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4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4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สี่เหลี่ยมผืนผ้า 8"/>
              <p:cNvSpPr/>
              <p:nvPr/>
            </p:nvSpPr>
            <p:spPr>
              <a:xfrm>
                <a:off x="805240" y="1341416"/>
                <a:ext cx="795776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วิธีการคำนวณ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h-TH" sz="23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โดยที่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N1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คือร้อยละความสำเร็จของการนำเข้าข้อมูลนักศึกษา</a:t>
                </a:r>
                <a:endParaRPr lang="en-US" sz="23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N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2	คือร้อยละความสำเร็จของการนำเข้าข้อมูลผู้สำเร็จการศึกษา</a:t>
                </a:r>
                <a:endParaRPr lang="en-US" sz="23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th-TH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2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คือ จำนวนข้อมูลทั้งหมด</a:t>
                </a:r>
                <a:endParaRPr lang="en-US" sz="23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th-TH" sz="10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2300" b="1" dirty="0" smtClean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เกณฑ์</a:t>
                </a: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การให้คะแนน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23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     ใช้การเทียบบัญญัติไตรยางศ์ กำหนดร้อยละ  100  เท่ากับ 5 </a:t>
                </a:r>
                <a:r>
                  <a:rPr lang="th-TH" sz="2300" dirty="0" smtClean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คะแนน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en-US" sz="10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r>
                  <a:rPr lang="th-TH" sz="2300" b="1" dirty="0" smtClean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การ</a:t>
                </a: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พิจารณาให้คะแนน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1</a:t>
                </a:r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. 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พิจารณาผลการนำส่งข้อมูล และความถูกต้องตามหลักเกณฑ์ที่ สกอ. กำหนด </a:t>
                </a:r>
                <a:endParaRPr lang="en-US" sz="23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2. ร้อยละข้อมูลที่นำส่งอ้างอิงจากฐานข้อมูล สกอ. </a:t>
                </a:r>
                <a:r>
                  <a:rPr lang="th-TH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ที่ </a:t>
                </a:r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http://www.data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3.</a:t>
                </a:r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mua.go.th/</a:t>
                </a:r>
                <a:r>
                  <a:rPr lang="en-US" sz="2300" dirty="0" err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dataS</a:t>
                </a:r>
                <a:r>
                  <a:rPr lang="en-US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</a:t>
                </a:r>
                <a:endParaRPr lang="en-US" sz="23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</p:txBody>
          </p:sp>
        </mc:Choice>
        <mc:Fallback>
          <p:sp>
            <p:nvSpPr>
              <p:cNvPr id="9" name="สี่เหลี่ยมผืนผ้า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40" y="1341416"/>
                <a:ext cx="7957760" cy="4906984"/>
              </a:xfrm>
              <a:prstGeom prst="rect">
                <a:avLst/>
              </a:prstGeom>
              <a:blipFill rotWithShape="0">
                <a:blip r:embed="rId5"/>
                <a:stretch>
                  <a:fillRect l="-1072" t="-248" b="-173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7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6394"/>
            <a:ext cx="4038600" cy="1961606"/>
          </a:xfrm>
          <a:prstGeom prst="rect">
            <a:avLst/>
          </a:prstGeom>
        </p:spPr>
      </p:pic>
      <p:grpSp>
        <p:nvGrpSpPr>
          <p:cNvPr id="49" name="Group 80"/>
          <p:cNvGrpSpPr/>
          <p:nvPr/>
        </p:nvGrpSpPr>
        <p:grpSpPr>
          <a:xfrm>
            <a:off x="351563" y="274616"/>
            <a:ext cx="8259037" cy="1200523"/>
            <a:chOff x="205963" y="1255857"/>
            <a:chExt cx="7155497" cy="1200523"/>
          </a:xfrm>
        </p:grpSpPr>
        <p:sp>
          <p:nvSpPr>
            <p:cNvPr id="94" name="TextBox 81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97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98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96" name="Rectangle 83"/>
            <p:cNvSpPr/>
            <p:nvPr/>
          </p:nvSpPr>
          <p:spPr>
            <a:xfrm>
              <a:off x="557311" y="1625383"/>
              <a:ext cx="680414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4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4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4" name="สี่เหลี่ยมผืนผ้า 13"/>
          <p:cNvSpPr/>
          <p:nvPr/>
        </p:nvSpPr>
        <p:spPr>
          <a:xfrm>
            <a:off x="966009" y="1434947"/>
            <a:ext cx="1430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1031293" y="2040512"/>
            <a:ext cx="4728168" cy="2582393"/>
            <a:chOff x="914400" y="2238781"/>
            <a:chExt cx="4728168" cy="258239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สี่เหลี่ยมผืนผ้า 15"/>
                <p:cNvSpPr/>
                <p:nvPr/>
              </p:nvSpPr>
              <p:spPr>
                <a:xfrm>
                  <a:off x="4329580" y="2255669"/>
                  <a:ext cx="1312988" cy="55835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99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95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>
            <p:sp>
              <p:nvSpPr>
                <p:cNvPr id="16" name="สี่เหลี่ยมผืนผ้า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80" y="2255669"/>
                  <a:ext cx="1312988" cy="55835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สี่เหลี่ยมผืนผ้า 16"/>
            <p:cNvSpPr/>
            <p:nvPr/>
          </p:nvSpPr>
          <p:spPr>
            <a:xfrm>
              <a:off x="977122" y="2238781"/>
              <a:ext cx="323678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ผลการดำเนินงาน                           </a:t>
              </a:r>
              <a:r>
                <a:rPr lang="en-US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45228" y="2961597"/>
              <a:ext cx="410721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99.97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สี่เหลี่ยมผืนผ้า 18"/>
                <p:cNvSpPr/>
                <p:nvPr/>
              </p:nvSpPr>
              <p:spPr>
                <a:xfrm>
                  <a:off x="4298752" y="3562290"/>
                  <a:ext cx="1166794" cy="6169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5</a:t>
                  </a:r>
                  <a:endPara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>
            <p:sp>
              <p:nvSpPr>
                <p:cNvPr id="19" name="สี่เหลี่ยมผืนผ้า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8752" y="3562290"/>
                  <a:ext cx="1166794" cy="61696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7292" b="-10891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สี่เหลี่ยมผืนผ้า 19"/>
            <p:cNvSpPr/>
            <p:nvPr/>
          </p:nvSpPr>
          <p:spPr>
            <a:xfrm>
              <a:off x="946294" y="3622048"/>
              <a:ext cx="33089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              </a:t>
              </a:r>
              <a:r>
                <a:rPr lang="en-US" sz="24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400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สี่เหลี่ยมผืนผ้า 20"/>
            <p:cNvSpPr/>
            <p:nvPr/>
          </p:nvSpPr>
          <p:spPr>
            <a:xfrm>
              <a:off x="914400" y="4390287"/>
              <a:ext cx="472116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4.99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778827"/>
              </p:ext>
            </p:extLst>
          </p:nvPr>
        </p:nvGraphicFramePr>
        <p:xfrm>
          <a:off x="1595640" y="4939656"/>
          <a:ext cx="6390825" cy="1428115"/>
        </p:xfrm>
        <a:graphic>
          <a:graphicData uri="http://schemas.openxmlformats.org/drawingml/2006/table">
            <a:tbl>
              <a:tblPr/>
              <a:tblGrid>
                <a:gridCol w="1155584"/>
                <a:gridCol w="1205230"/>
                <a:gridCol w="1703705"/>
                <a:gridCol w="1289589"/>
                <a:gridCol w="1036717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3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80)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99.97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4.99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9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รูปภาพ 12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406"/>
            <a:ext cx="3962400" cy="1924594"/>
          </a:xfrm>
          <a:prstGeom prst="rect">
            <a:avLst/>
          </a:prstGeom>
        </p:spPr>
      </p:pic>
      <p:grpSp>
        <p:nvGrpSpPr>
          <p:cNvPr id="49" name="Group 98"/>
          <p:cNvGrpSpPr/>
          <p:nvPr/>
        </p:nvGrpSpPr>
        <p:grpSpPr>
          <a:xfrm>
            <a:off x="848233" y="304800"/>
            <a:ext cx="7076567" cy="861598"/>
            <a:chOff x="205963" y="1255857"/>
            <a:chExt cx="6587596" cy="861598"/>
          </a:xfrm>
        </p:grpSpPr>
        <p:sp>
          <p:nvSpPr>
            <p:cNvPr id="94" name="TextBox 99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 smtClean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97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8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5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96" name="Rectangle 101"/>
            <p:cNvSpPr/>
            <p:nvPr/>
          </p:nvSpPr>
          <p:spPr>
            <a:xfrm>
              <a:off x="598723" y="1625383"/>
              <a:ext cx="60016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ร้อยละของบุคลากรที่ได้รับการพัฒนา</a:t>
              </a:r>
              <a:endParaRPr lang="en-US" sz="2400" b="1" dirty="0" smtClean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7" name="กลุ่ม 6"/>
          <p:cNvGrpSpPr/>
          <p:nvPr/>
        </p:nvGrpSpPr>
        <p:grpSpPr>
          <a:xfrm>
            <a:off x="1295400" y="1219200"/>
            <a:ext cx="6112775" cy="3842206"/>
            <a:chOff x="1295400" y="1219200"/>
            <a:chExt cx="6112775" cy="384220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สี่เหลี่ยมผืนผ้า 2"/>
                <p:cNvSpPr/>
                <p:nvPr/>
              </p:nvSpPr>
              <p:spPr>
                <a:xfrm>
                  <a:off x="1295400" y="1219200"/>
                  <a:ext cx="6096000" cy="202555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h-TH" sz="2300" b="1" dirty="0">
                      <a:solidFill>
                        <a:schemeClr val="accent5"/>
                      </a:solidFill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วิธีการคำนวณ</a:t>
                  </a:r>
                  <a:endParaRPr lang="en-US" sz="2300" dirty="0">
                    <a:solidFill>
                      <a:schemeClr val="accent5"/>
                    </a:solidFill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500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 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3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</m:ctrlPr>
                        </m:fPr>
                        <m:num>
                          <m:r>
                            <a:rPr lang="th-TH" sz="23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  <m:t>จำนวนบุคลากรที่ได้รับการพัฒนา</m:t>
                          </m:r>
                        </m:num>
                        <m:den>
                          <m:r>
                            <a:rPr lang="th-TH" sz="23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  <m:t>จำนวนบุคลากรทั้งหมด</m:t>
                          </m:r>
                        </m:den>
                      </m:f>
                      <m:r>
                        <a:rPr lang="en-US" sz="23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m:t>×</m:t>
                      </m:r>
                      <m:r>
                        <a:rPr lang="en-US" sz="23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m:t>100</m:t>
                      </m:r>
                    </m:oMath>
                  </a14:m>
                  <a:endParaRPr lang="en-US" sz="23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en-US" sz="1000" b="1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 </a:t>
                  </a:r>
                  <a:endParaRPr lang="en-US" sz="10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h-TH" sz="2300" b="1" dirty="0">
                      <a:solidFill>
                        <a:schemeClr val="accent5"/>
                      </a:solidFill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เกณฑ์การให้คะแนน</a:t>
                  </a:r>
                  <a:endParaRPr lang="en-US" sz="2300" dirty="0">
                    <a:solidFill>
                      <a:schemeClr val="accent5"/>
                    </a:solidFill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h-TH" sz="2300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     ใช้การเทียบบัญญัติไตรยางศ์ กำหนดร้อยละ  100  เท่ากับ 5 </a:t>
                  </a:r>
                  <a:r>
                    <a:rPr lang="th-TH" sz="2300" dirty="0" smtClean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คะแนน</a:t>
                  </a:r>
                  <a:endParaRPr lang="en-US" sz="23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>
            <p:sp>
              <p:nvSpPr>
                <p:cNvPr id="3" name="สี่เหลี่ยมผืนผ้า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1219200"/>
                  <a:ext cx="6096000" cy="202555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500" t="-2410" b="-5723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สี่เหลี่ยมผืนผ้า 4"/>
                <p:cNvSpPr/>
                <p:nvPr/>
              </p:nvSpPr>
              <p:spPr>
                <a:xfrm>
                  <a:off x="4816166" y="3593581"/>
                  <a:ext cx="103566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</m:ctrlPr>
                          </m:fPr>
                          <m:num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18</m:t>
                            </m:r>
                          </m:num>
                          <m:den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18</m:t>
                            </m:r>
                          </m:den>
                        </m:f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×</m:t>
                        </m:r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100</m:t>
                        </m:r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>
            <p:sp>
              <p:nvSpPr>
                <p:cNvPr id="5" name="สี่เหลี่ยมผืนผ้า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6166" y="3593581"/>
                  <a:ext cx="1035668" cy="62433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สี่เหลี่ยมผืนผ้า 19"/>
            <p:cNvSpPr/>
            <p:nvPr/>
          </p:nvSpPr>
          <p:spPr>
            <a:xfrm>
              <a:off x="1447800" y="3701381"/>
              <a:ext cx="341471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</a:t>
              </a:r>
              <a:r>
                <a:rPr lang="en-US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1329905" y="3226713"/>
              <a:ext cx="1194558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th-TH" sz="22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การคำนวณ </a:t>
              </a:r>
              <a:r>
                <a:rPr lang="en-US" sz="22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:</a:t>
              </a:r>
              <a:endParaRPr lang="en-US" sz="2200" dirty="0">
                <a:solidFill>
                  <a:schemeClr val="accent5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endParaRPr>
            </a:p>
          </p:txBody>
        </p:sp>
        <p:sp>
          <p:nvSpPr>
            <p:cNvPr id="23" name="สี่เหลี่ยมผืนผ้า 22"/>
            <p:cNvSpPr/>
            <p:nvPr/>
          </p:nvSpPr>
          <p:spPr>
            <a:xfrm>
              <a:off x="6042095" y="3701381"/>
              <a:ext cx="12731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100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สี่เหลี่ยมผืนผ้า 23"/>
                <p:cNvSpPr/>
                <p:nvPr/>
              </p:nvSpPr>
              <p:spPr>
                <a:xfrm>
                  <a:off x="4873072" y="4437068"/>
                  <a:ext cx="921855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</m:ctrlPr>
                          </m:fPr>
                          <m:num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100</m:t>
                            </m:r>
                          </m:num>
                          <m:den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</m:t>
                            </m:r>
                            <m:r>
                              <a:rPr lang="th-TH" sz="1600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00</m:t>
                            </m:r>
                          </m:den>
                        </m:f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×</m:t>
                        </m:r>
                        <m:r>
                          <a:rPr lang="en-US" sz="1600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5</m:t>
                        </m:r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>
            <p:sp>
              <p:nvSpPr>
                <p:cNvPr id="24" name="สี่เหลี่ยมผืนผ้า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3072" y="4437068"/>
                  <a:ext cx="921855" cy="62433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สี่เหลี่ยมผืนผ้า 24"/>
            <p:cNvSpPr/>
            <p:nvPr/>
          </p:nvSpPr>
          <p:spPr>
            <a:xfrm>
              <a:off x="1447800" y="4544868"/>
              <a:ext cx="3297698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       </a:t>
              </a:r>
              <a:r>
                <a:rPr lang="en-US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6" name="สี่เหลี่ยมผืนผ้า 25"/>
            <p:cNvSpPr/>
            <p:nvPr/>
          </p:nvSpPr>
          <p:spPr>
            <a:xfrm>
              <a:off x="6042095" y="4544868"/>
              <a:ext cx="136608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5.00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28" name="ตาราง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93728"/>
              </p:ext>
            </p:extLst>
          </p:nvPr>
        </p:nvGraphicFramePr>
        <p:xfrm>
          <a:off x="1595640" y="5242177"/>
          <a:ext cx="6390825" cy="1311023"/>
        </p:xfrm>
        <a:graphic>
          <a:graphicData uri="http://schemas.openxmlformats.org/drawingml/2006/table">
            <a:tbl>
              <a:tblPr/>
              <a:tblGrid>
                <a:gridCol w="1155584"/>
                <a:gridCol w="1205230"/>
                <a:gridCol w="1703705"/>
                <a:gridCol w="1289589"/>
                <a:gridCol w="1036717"/>
              </a:tblGrid>
              <a:tr h="44742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3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r>
                        <a:rPr lang="th-TH" sz="22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80)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5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4350" y="304800"/>
            <a:ext cx="8172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ผลการประเมินตนเอง ประจำปีการศึกษา 2558</a:t>
            </a:r>
          </a:p>
        </p:txBody>
      </p:sp>
      <p:graphicFrame>
        <p:nvGraphicFramePr>
          <p:cNvPr id="5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47388"/>
              </p:ext>
            </p:extLst>
          </p:nvPr>
        </p:nvGraphicFramePr>
        <p:xfrm>
          <a:off x="381000" y="1295400"/>
          <a:ext cx="8353425" cy="4371976"/>
        </p:xfrm>
        <a:graphic>
          <a:graphicData uri="http://schemas.openxmlformats.org/drawingml/2006/table">
            <a:tbl>
              <a:tblPr/>
              <a:tblGrid>
                <a:gridCol w="1358900"/>
                <a:gridCol w="1579563"/>
                <a:gridCol w="949325"/>
                <a:gridCol w="1195387"/>
                <a:gridCol w="1143000"/>
                <a:gridCol w="1062038"/>
                <a:gridCol w="1065212"/>
              </a:tblGrid>
              <a:tr h="30480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ตัวบ่งชี้คุณภาพ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เป้าหมาย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cs typeface="Angsana New" panose="02020603050405020304" pitchFamily="18" charset="-34"/>
                        </a:rPr>
                        <a:t>ผลการดำเนินงาน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บรรลุเป้าหมาย</a:t>
                      </a: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=</a:t>
                      </a: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 บรรลุ</a:t>
                      </a: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  <a:sym typeface="Wingdings" panose="05000000000000000000" pitchFamily="2" charset="2"/>
                        </a:rPr>
                        <a:t></a:t>
                      </a: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   </a:t>
                      </a: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= </a:t>
                      </a: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ไม่บรรลุ</a:t>
                      </a: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คะแนนประเมิน</a:t>
                      </a: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หมายเหตุ</a:t>
                      </a: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cs typeface="Angsana New" panose="02020603050405020304" pitchFamily="18" charset="-34"/>
                        </a:rPr>
                        <a:t>ตัวตั้ง</a:t>
                      </a: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      ผลลัพธ์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kumimoji="0" lang="en-US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%</a:t>
                      </a: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หรือสัดส่วน)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1433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</a:rPr>
                        <a:t>ตัวหาร</a:t>
                      </a: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UPC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ตัวบ่งชี้ที่ 5.1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ngsana New" panose="02020603050405020304" pitchFamily="18" charset="-34"/>
                        </a:rPr>
                        <a:t>5 </a:t>
                      </a: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ngsana New" panose="02020603050405020304" pitchFamily="18" charset="-34"/>
                        </a:rPr>
                        <a:t>ข้อ(4 คะแนน)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ngsana New" panose="02020603050405020304" pitchFamily="18" charset="-34"/>
                        </a:rPr>
                        <a:t>6 </a:t>
                      </a: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ngsana New" panose="02020603050405020304" pitchFamily="18" charset="-34"/>
                        </a:rPr>
                        <a:t>ข้อ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5.00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ตัวบ่งชี้เพิ่มเติม 1</a:t>
                      </a: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 คะแนน(ร้อยละ 64)</a:t>
                      </a: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 </a:t>
                      </a: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77.44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4.84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ตัวบ่งชี้เพิ่มเติม 2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3.51 คะแนน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3.66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3.66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ตัวบ่งชี้เพิ่มเติม 3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 คะแนน(ร้อยละ 80)</a:t>
                      </a: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 99.97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4.99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ตัวบ่งชี้เพิ่มเติม 4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 คะแนน(ร้อยละ 80)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 </a:t>
                      </a: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100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ngsanaUPC" panose="02020603050405020304" pitchFamily="18" charset="-34"/>
                          <a:cs typeface="Angsana New" panose="02020603050405020304" pitchFamily="18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5.00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cs typeface="Angsana New" panose="02020603050405020304" pitchFamily="18" charset="-34"/>
                        </a:rPr>
                        <a:t>คะแนนเฉพาะองค์ประกอบที่ 5 ตัวบ่งชี้ </a:t>
                      </a: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cs typeface="Angsana New" panose="02020603050405020304" pitchFamily="18" charset="-34"/>
                        </a:rPr>
                        <a:t>5.1 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5.00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cs typeface="Angsana New" panose="02020603050405020304" pitchFamily="18" charset="-34"/>
                        </a:rPr>
                        <a:t>ตัวบ่งชี้เพิ่มเติมของสำนัก  (</a:t>
                      </a: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cs typeface="Angsana New" panose="02020603050405020304" pitchFamily="18" charset="-34"/>
                        </a:rPr>
                        <a:t>18.49/4</a:t>
                      </a: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cs typeface="Angsana New" panose="02020603050405020304" pitchFamily="18" charset="-34"/>
                        </a:rPr>
                        <a:t>)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46C0A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4.62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34508" marR="34508" marT="0" marB="0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8"/>
          <p:cNvGrpSpPr/>
          <p:nvPr/>
        </p:nvGrpSpPr>
        <p:grpSpPr>
          <a:xfrm>
            <a:off x="152400" y="233723"/>
            <a:ext cx="8196511" cy="825723"/>
            <a:chOff x="205963" y="1259422"/>
            <a:chExt cx="6570433" cy="662813"/>
          </a:xfrm>
        </p:grpSpPr>
        <p:sp>
          <p:nvSpPr>
            <p:cNvPr id="10" name="Rounded Rectangle 10"/>
            <p:cNvSpPr/>
            <p:nvPr/>
          </p:nvSpPr>
          <p:spPr>
            <a:xfrm>
              <a:off x="344039" y="1259422"/>
              <a:ext cx="6432357" cy="66281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1" name="Oval 11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1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095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รูปภาพ 5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7772400" cy="2438400"/>
          </a:xfrm>
          <a:prstGeom prst="rect">
            <a:avLst/>
          </a:prstGeom>
        </p:spPr>
      </p:pic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467544" y="2286000"/>
            <a:ext cx="8332092" cy="26670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73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ขอขอบคุณ</a:t>
            </a:r>
            <a:br>
              <a:rPr lang="th-TH" sz="73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2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คณะกรรมการประเมินคุณภาพการศึกษาภายใน</a:t>
            </a:r>
            <a:endParaRPr lang="th-TH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259632" y="884006"/>
            <a:ext cx="6696744" cy="2773594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9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eestyle Script" panose="030804020302050B0404" pitchFamily="66" charset="0"/>
              </a:rPr>
              <a:t>The End</a:t>
            </a:r>
            <a:endParaRPr lang="th-TH" sz="9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รูปภาพ 49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7092"/>
            <a:ext cx="6400800" cy="2940908"/>
          </a:xfrm>
          <a:prstGeom prst="rect">
            <a:avLst/>
          </a:prstGeom>
        </p:spPr>
      </p:pic>
      <p:pic>
        <p:nvPicPr>
          <p:cNvPr id="51" name="รูปภาพ 50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495365" y="0"/>
            <a:ext cx="3648635" cy="1676400"/>
          </a:xfrm>
          <a:prstGeom prst="rect">
            <a:avLst/>
          </a:prstGeom>
        </p:spPr>
      </p:pic>
      <p:grpSp>
        <p:nvGrpSpPr>
          <p:cNvPr id="3" name="กลุ่ม 2"/>
          <p:cNvGrpSpPr/>
          <p:nvPr/>
        </p:nvGrpSpPr>
        <p:grpSpPr>
          <a:xfrm>
            <a:off x="695833" y="457200"/>
            <a:ext cx="6570433" cy="1107996"/>
            <a:chOff x="695833" y="457200"/>
            <a:chExt cx="6570433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914400" y="457200"/>
              <a:ext cx="255904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600" b="1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ปรัชญา</a:t>
              </a:r>
              <a:endParaRPr lang="en-US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95833" y="682474"/>
              <a:ext cx="6570433" cy="866246"/>
              <a:chOff x="205963" y="1259422"/>
              <a:chExt cx="6570433" cy="86624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6432357" cy="86624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778916" y="1752600"/>
            <a:ext cx="69172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000" b="1" dirty="0" smtClean="0">
                <a:ln w="0"/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ส่งเสริมวิชาการ    รักษามาตรฐาน   บริการด้วยน้ำใจ</a:t>
            </a:r>
            <a:endParaRPr lang="en-US" sz="5000" b="1" dirty="0" smtClean="0">
              <a:ln w="0"/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52400" y="4772561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สำนักส่งเสริมวิชาการและงานทะเบียน เป็นองค์กรที่ทันสมัย </a:t>
            </a:r>
          </a:p>
          <a:p>
            <a:pPr algn="ctr"/>
            <a:r>
              <a:rPr lang="th-TH" sz="4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ให้บริการถูกต้อง รวดเร็ว</a:t>
            </a:r>
            <a:endParaRPr lang="en-US" sz="4000" b="1" dirty="0" smtClean="0">
              <a:solidFill>
                <a:schemeClr val="accent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695833" y="3581400"/>
            <a:ext cx="6593861" cy="1107996"/>
            <a:chOff x="695833" y="3692604"/>
            <a:chExt cx="6593861" cy="1107996"/>
          </a:xfrm>
        </p:grpSpPr>
        <p:grpSp>
          <p:nvGrpSpPr>
            <p:cNvPr id="83" name="Group 82"/>
            <p:cNvGrpSpPr/>
            <p:nvPr/>
          </p:nvGrpSpPr>
          <p:grpSpPr>
            <a:xfrm>
              <a:off x="695833" y="3810000"/>
              <a:ext cx="6593861" cy="864336"/>
              <a:chOff x="205963" y="1259422"/>
              <a:chExt cx="6593861" cy="864336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7"/>
            <p:cNvSpPr txBox="1"/>
            <p:nvPr/>
          </p:nvSpPr>
          <p:spPr>
            <a:xfrm>
              <a:off x="1022351" y="3692604"/>
              <a:ext cx="255904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6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วิสัยทัศน์</a:t>
              </a:r>
              <a:endPara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1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/>
          <p:cNvGrpSpPr/>
          <p:nvPr/>
        </p:nvGrpSpPr>
        <p:grpSpPr>
          <a:xfrm>
            <a:off x="695833" y="685800"/>
            <a:ext cx="6570433" cy="1107996"/>
            <a:chOff x="695833" y="838200"/>
            <a:chExt cx="6570433" cy="1107996"/>
          </a:xfrm>
        </p:grpSpPr>
        <p:sp>
          <p:nvSpPr>
            <p:cNvPr id="58" name="TextBox 57"/>
            <p:cNvSpPr txBox="1"/>
            <p:nvPr/>
          </p:nvSpPr>
          <p:spPr>
            <a:xfrm>
              <a:off x="884447" y="838200"/>
              <a:ext cx="246835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5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pattFill prst="dkDnDiag">
                    <a:fgClr>
                      <a:srgbClr val="FFFFFF"/>
                    </a:fgClr>
                    <a:bgClr>
                      <a:schemeClr val="bg1"/>
                    </a:bgClr>
                  </a:patt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พันธกิจ</a:t>
              </a:r>
              <a:endParaRPr lang="en-US" sz="6500" b="1" dirty="0">
                <a:ln w="6600">
                  <a:solidFill>
                    <a:schemeClr val="accent2"/>
                  </a:solidFill>
                  <a:prstDash val="solid"/>
                </a:ln>
                <a:pattFill prst="dkDnDiag">
                  <a:fgClr>
                    <a:srgbClr val="FFFFFF"/>
                  </a:fgClr>
                  <a:bgClr>
                    <a:schemeClr val="bg1"/>
                  </a:bgClr>
                </a:pattFill>
                <a:effectLst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95833" y="965917"/>
              <a:ext cx="6570433" cy="862883"/>
              <a:chOff x="205963" y="1259422"/>
              <a:chExt cx="6570433" cy="862883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6432357" cy="86288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87" name="รูปภาพ 8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7092"/>
            <a:ext cx="6400800" cy="2940908"/>
          </a:xfrm>
          <a:prstGeom prst="rect">
            <a:avLst/>
          </a:prstGeom>
        </p:spPr>
      </p:pic>
      <p:grpSp>
        <p:nvGrpSpPr>
          <p:cNvPr id="5" name="กลุ่ม 4"/>
          <p:cNvGrpSpPr/>
          <p:nvPr/>
        </p:nvGrpSpPr>
        <p:grpSpPr>
          <a:xfrm>
            <a:off x="1371599" y="2057400"/>
            <a:ext cx="7239001" cy="2259925"/>
            <a:chOff x="1371599" y="2181761"/>
            <a:chExt cx="7365683" cy="2259925"/>
          </a:xfrm>
        </p:grpSpPr>
        <p:sp>
          <p:nvSpPr>
            <p:cNvPr id="66" name="Oval 61"/>
            <p:cNvSpPr/>
            <p:nvPr/>
          </p:nvSpPr>
          <p:spPr>
            <a:xfrm>
              <a:off x="1371599" y="2501019"/>
              <a:ext cx="227247" cy="224997"/>
            </a:xfrm>
            <a:prstGeom prst="ellipse">
              <a:avLst/>
            </a:prstGeom>
            <a:gradFill flip="none" rotWithShape="1">
              <a:gsLst>
                <a:gs pos="75000">
                  <a:schemeClr val="accent2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สี่เหลี่ยมผืนผ้า 3"/>
            <p:cNvSpPr>
              <a:spLocks noChangeArrowheads="1"/>
            </p:cNvSpPr>
            <p:nvPr/>
          </p:nvSpPr>
          <p:spPr bwMode="auto">
            <a:xfrm>
              <a:off x="1598846" y="2181761"/>
              <a:ext cx="7138436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ส่งเสริม</a:t>
              </a: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การจัดการศึกษาทั้งในระดับปริญญาตรี  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</a:t>
              </a: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บัณฑิตศึกษา</a:t>
              </a:r>
              <a:endParaRPr lang="en-US" altLang="th-TH" sz="4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9" name="Oval 61"/>
            <p:cNvSpPr/>
            <p:nvPr/>
          </p:nvSpPr>
          <p:spPr>
            <a:xfrm>
              <a:off x="1371600" y="3970905"/>
              <a:ext cx="227247" cy="224997"/>
            </a:xfrm>
            <a:prstGeom prst="ellipse">
              <a:avLst/>
            </a:prstGeom>
            <a:gradFill flip="none" rotWithShape="1">
              <a:gsLst>
                <a:gs pos="75000">
                  <a:schemeClr val="accent2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 3"/>
            <p:cNvSpPr>
              <a:spLocks noChangeArrowheads="1"/>
            </p:cNvSpPr>
            <p:nvPr/>
          </p:nvSpPr>
          <p:spPr bwMode="auto">
            <a:xfrm>
              <a:off x="1598847" y="3733800"/>
              <a:ext cx="533535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พัฒนาระบบงานให้บริการวิชาการ</a:t>
              </a:r>
              <a:endParaRPr lang="en-US" altLang="th-TH" sz="4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88" name="รูปภาพ 8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495365" y="0"/>
            <a:ext cx="364863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" y="0"/>
            <a:ext cx="9141503" cy="68658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51422" y="2092910"/>
            <a:ext cx="694375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สรุปผลการดำเนินงาน</a:t>
            </a:r>
          </a:p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ประกันคุณภาพการศึกษาภายใน</a:t>
            </a:r>
          </a:p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ประจำปีการศึกษา 2558</a:t>
            </a:r>
            <a:endParaRPr lang="en-US" sz="5500" b="1" dirty="0">
              <a:solidFill>
                <a:schemeClr val="bg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09600" y="1676400"/>
            <a:ext cx="7032865" cy="3547343"/>
          </a:xfrm>
          <a:prstGeom prst="roundRect">
            <a:avLst>
              <a:gd name="adj" fmla="val 40104"/>
            </a:avLst>
          </a:prstGeom>
          <a:noFill/>
          <a:ln>
            <a:gradFill flip="none" rotWithShape="1">
              <a:gsLst>
                <a:gs pos="0">
                  <a:schemeClr val="tx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48300" y="3089852"/>
            <a:ext cx="377228" cy="373493"/>
          </a:xfrm>
          <a:prstGeom prst="ellipse">
            <a:avLst/>
          </a:prstGeom>
          <a:gradFill flip="none" rotWithShape="1">
            <a:gsLst>
              <a:gs pos="75000">
                <a:schemeClr val="tx2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" y="0"/>
            <a:ext cx="9141503" cy="68658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76476" y="6078188"/>
            <a:ext cx="957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APR-NSRU</a:t>
            </a:r>
            <a:endParaRPr lang="en-US" sz="14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1" y="505732"/>
            <a:ext cx="7104372" cy="1116554"/>
            <a:chOff x="205963" y="1255857"/>
            <a:chExt cx="7018139" cy="943377"/>
          </a:xfrm>
        </p:grpSpPr>
        <p:sp>
          <p:nvSpPr>
            <p:cNvPr id="8" name="TextBox 7"/>
            <p:cNvSpPr txBox="1"/>
            <p:nvPr/>
          </p:nvSpPr>
          <p:spPr>
            <a:xfrm>
              <a:off x="179613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</a:t>
              </a:r>
              <a:r>
                <a:rPr lang="th-TH" sz="22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บ่งชี้ที่ 5.1</a:t>
              </a:r>
              <a:endParaRPr lang="en-US" sz="2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05963" y="1259422"/>
              <a:ext cx="6570433" cy="866246"/>
              <a:chOff x="205963" y="1259422"/>
              <a:chExt cx="6570433" cy="86624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6432357" cy="86624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532563" y="1491348"/>
              <a:ext cx="669153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0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72293" y="533400"/>
            <a:ext cx="1543108" cy="5523080"/>
            <a:chOff x="6034506" y="660368"/>
            <a:chExt cx="1800678" cy="6905200"/>
          </a:xfrm>
          <a:scene3d>
            <a:camera prst="orthographicFront"/>
            <a:lightRig rig="threePt" dir="t"/>
          </a:scene3d>
        </p:grpSpPr>
        <p:sp>
          <p:nvSpPr>
            <p:cNvPr id="21" name="Rectangle 5"/>
            <p:cNvSpPr/>
            <p:nvPr/>
          </p:nvSpPr>
          <p:spPr>
            <a:xfrm>
              <a:off x="6206359" y="660368"/>
              <a:ext cx="1447870" cy="1792218"/>
            </a:xfrm>
            <a:custGeom>
              <a:avLst/>
              <a:gdLst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949187"/>
                <a:gd name="connsiteY0" fmla="*/ 3 h 2561350"/>
                <a:gd name="connsiteX1" fmla="*/ 1132942 w 1949187"/>
                <a:gd name="connsiteY1" fmla="*/ 286050 h 2561350"/>
                <a:gd name="connsiteX2" fmla="*/ 1110806 w 1949187"/>
                <a:gd name="connsiteY2" fmla="*/ 389002 h 2561350"/>
                <a:gd name="connsiteX3" fmla="*/ 1862094 w 1949187"/>
                <a:gd name="connsiteY3" fmla="*/ 369108 h 2561350"/>
                <a:gd name="connsiteX4" fmla="*/ 1842200 w 1949187"/>
                <a:gd name="connsiteY4" fmla="*/ 1063389 h 2561350"/>
                <a:gd name="connsiteX5" fmla="*/ 1752882 w 1949187"/>
                <a:gd name="connsiteY5" fmla="*/ 1037347 h 2561350"/>
                <a:gd name="connsiteX6" fmla="*/ 1750502 w 1949187"/>
                <a:gd name="connsiteY6" fmla="*/ 1487403 h 2561350"/>
                <a:gd name="connsiteX7" fmla="*/ 1842200 w 1949187"/>
                <a:gd name="connsiteY7" fmla="*/ 1449629 h 2561350"/>
                <a:gd name="connsiteX8" fmla="*/ 1842200 w 1949187"/>
                <a:gd name="connsiteY8" fmla="*/ 2167002 h 2561350"/>
                <a:gd name="connsiteX9" fmla="*/ 1113069 w 1949187"/>
                <a:gd name="connsiteY9" fmla="*/ 2167002 h 2561350"/>
                <a:gd name="connsiteX10" fmla="*/ 1132942 w 1949187"/>
                <a:gd name="connsiteY10" fmla="*/ 2275300 h 2561350"/>
                <a:gd name="connsiteX11" fmla="*/ 682886 w 1949187"/>
                <a:gd name="connsiteY11" fmla="*/ 2277680 h 2561350"/>
                <a:gd name="connsiteX12" fmla="*/ 712819 w 1949187"/>
                <a:gd name="connsiteY12" fmla="*/ 2167002 h 2561350"/>
                <a:gd name="connsiteX13" fmla="*/ 46420 w 1949187"/>
                <a:gd name="connsiteY13" fmla="*/ 2167002 h 2561350"/>
                <a:gd name="connsiteX14" fmla="*/ 46420 w 1949187"/>
                <a:gd name="connsiteY14" fmla="*/ 1458174 h 2561350"/>
                <a:gd name="connsiteX15" fmla="*/ 141419 w 1949187"/>
                <a:gd name="connsiteY15" fmla="*/ 1495354 h 2561350"/>
                <a:gd name="connsiteX16" fmla="*/ 139039 w 1949187"/>
                <a:gd name="connsiteY16" fmla="*/ 1045298 h 2561350"/>
                <a:gd name="connsiteX17" fmla="*/ 46420 w 1949187"/>
                <a:gd name="connsiteY17" fmla="*/ 1071146 h 2561350"/>
                <a:gd name="connsiteX18" fmla="*/ 0 w 1949187"/>
                <a:gd name="connsiteY18" fmla="*/ 382371 h 2561350"/>
                <a:gd name="connsiteX19" fmla="*/ 717790 w 1949187"/>
                <a:gd name="connsiteY19" fmla="*/ 389002 h 2561350"/>
                <a:gd name="connsiteX20" fmla="*/ 682886 w 1949187"/>
                <a:gd name="connsiteY20" fmla="*/ 283670 h 2561350"/>
                <a:gd name="connsiteX21" fmla="*/ 918629 w 1949187"/>
                <a:gd name="connsiteY21" fmla="*/ 3 h 2561350"/>
                <a:gd name="connsiteX0" fmla="*/ 918629 w 1966660"/>
                <a:gd name="connsiteY0" fmla="*/ 3 h 2561350"/>
                <a:gd name="connsiteX1" fmla="*/ 1132942 w 1966660"/>
                <a:gd name="connsiteY1" fmla="*/ 286050 h 2561350"/>
                <a:gd name="connsiteX2" fmla="*/ 1110806 w 1966660"/>
                <a:gd name="connsiteY2" fmla="*/ 389002 h 2561350"/>
                <a:gd name="connsiteX3" fmla="*/ 1862094 w 1966660"/>
                <a:gd name="connsiteY3" fmla="*/ 369108 h 2561350"/>
                <a:gd name="connsiteX4" fmla="*/ 1842200 w 1966660"/>
                <a:gd name="connsiteY4" fmla="*/ 1063389 h 2561350"/>
                <a:gd name="connsiteX5" fmla="*/ 1752882 w 1966660"/>
                <a:gd name="connsiteY5" fmla="*/ 1037347 h 2561350"/>
                <a:gd name="connsiteX6" fmla="*/ 1750502 w 1966660"/>
                <a:gd name="connsiteY6" fmla="*/ 1487403 h 2561350"/>
                <a:gd name="connsiteX7" fmla="*/ 1842200 w 1966660"/>
                <a:gd name="connsiteY7" fmla="*/ 1449629 h 2561350"/>
                <a:gd name="connsiteX8" fmla="*/ 1842200 w 1966660"/>
                <a:gd name="connsiteY8" fmla="*/ 2167002 h 2561350"/>
                <a:gd name="connsiteX9" fmla="*/ 1113069 w 1966660"/>
                <a:gd name="connsiteY9" fmla="*/ 2167002 h 2561350"/>
                <a:gd name="connsiteX10" fmla="*/ 1132942 w 1966660"/>
                <a:gd name="connsiteY10" fmla="*/ 2275300 h 2561350"/>
                <a:gd name="connsiteX11" fmla="*/ 682886 w 1966660"/>
                <a:gd name="connsiteY11" fmla="*/ 2277680 h 2561350"/>
                <a:gd name="connsiteX12" fmla="*/ 712819 w 1966660"/>
                <a:gd name="connsiteY12" fmla="*/ 2167002 h 2561350"/>
                <a:gd name="connsiteX13" fmla="*/ 46420 w 1966660"/>
                <a:gd name="connsiteY13" fmla="*/ 2167002 h 2561350"/>
                <a:gd name="connsiteX14" fmla="*/ 46420 w 1966660"/>
                <a:gd name="connsiteY14" fmla="*/ 1458174 h 2561350"/>
                <a:gd name="connsiteX15" fmla="*/ 141419 w 1966660"/>
                <a:gd name="connsiteY15" fmla="*/ 1495354 h 2561350"/>
                <a:gd name="connsiteX16" fmla="*/ 139039 w 1966660"/>
                <a:gd name="connsiteY16" fmla="*/ 1045298 h 2561350"/>
                <a:gd name="connsiteX17" fmla="*/ 46420 w 1966660"/>
                <a:gd name="connsiteY17" fmla="*/ 1071146 h 2561350"/>
                <a:gd name="connsiteX18" fmla="*/ 0 w 1966660"/>
                <a:gd name="connsiteY18" fmla="*/ 382371 h 2561350"/>
                <a:gd name="connsiteX19" fmla="*/ 717790 w 1966660"/>
                <a:gd name="connsiteY19" fmla="*/ 389002 h 2561350"/>
                <a:gd name="connsiteX20" fmla="*/ 682886 w 1966660"/>
                <a:gd name="connsiteY20" fmla="*/ 283670 h 2561350"/>
                <a:gd name="connsiteX21" fmla="*/ 918629 w 1966660"/>
                <a:gd name="connsiteY21" fmla="*/ 3 h 2561350"/>
                <a:gd name="connsiteX0" fmla="*/ 1023861 w 2071892"/>
                <a:gd name="connsiteY0" fmla="*/ 3 h 2561350"/>
                <a:gd name="connsiteX1" fmla="*/ 1238174 w 2071892"/>
                <a:gd name="connsiteY1" fmla="*/ 286050 h 2561350"/>
                <a:gd name="connsiteX2" fmla="*/ 1216038 w 2071892"/>
                <a:gd name="connsiteY2" fmla="*/ 389002 h 2561350"/>
                <a:gd name="connsiteX3" fmla="*/ 1967326 w 2071892"/>
                <a:gd name="connsiteY3" fmla="*/ 369108 h 2561350"/>
                <a:gd name="connsiteX4" fmla="*/ 1947432 w 2071892"/>
                <a:gd name="connsiteY4" fmla="*/ 1063389 h 2561350"/>
                <a:gd name="connsiteX5" fmla="*/ 1858114 w 2071892"/>
                <a:gd name="connsiteY5" fmla="*/ 1037347 h 2561350"/>
                <a:gd name="connsiteX6" fmla="*/ 1855734 w 2071892"/>
                <a:gd name="connsiteY6" fmla="*/ 1487403 h 2561350"/>
                <a:gd name="connsiteX7" fmla="*/ 1947432 w 2071892"/>
                <a:gd name="connsiteY7" fmla="*/ 1449629 h 2561350"/>
                <a:gd name="connsiteX8" fmla="*/ 1947432 w 2071892"/>
                <a:gd name="connsiteY8" fmla="*/ 2167002 h 2561350"/>
                <a:gd name="connsiteX9" fmla="*/ 1218301 w 2071892"/>
                <a:gd name="connsiteY9" fmla="*/ 2167002 h 2561350"/>
                <a:gd name="connsiteX10" fmla="*/ 1238174 w 2071892"/>
                <a:gd name="connsiteY10" fmla="*/ 2275300 h 2561350"/>
                <a:gd name="connsiteX11" fmla="*/ 788118 w 2071892"/>
                <a:gd name="connsiteY11" fmla="*/ 2277680 h 2561350"/>
                <a:gd name="connsiteX12" fmla="*/ 818051 w 2071892"/>
                <a:gd name="connsiteY12" fmla="*/ 2167002 h 2561350"/>
                <a:gd name="connsiteX13" fmla="*/ 151652 w 2071892"/>
                <a:gd name="connsiteY13" fmla="*/ 2167002 h 2561350"/>
                <a:gd name="connsiteX14" fmla="*/ 151652 w 2071892"/>
                <a:gd name="connsiteY14" fmla="*/ 1458174 h 2561350"/>
                <a:gd name="connsiteX15" fmla="*/ 246651 w 2071892"/>
                <a:gd name="connsiteY15" fmla="*/ 1495354 h 2561350"/>
                <a:gd name="connsiteX16" fmla="*/ 244271 w 2071892"/>
                <a:gd name="connsiteY16" fmla="*/ 1045298 h 2561350"/>
                <a:gd name="connsiteX17" fmla="*/ 151652 w 2071892"/>
                <a:gd name="connsiteY17" fmla="*/ 1071146 h 2561350"/>
                <a:gd name="connsiteX18" fmla="*/ 105232 w 2071892"/>
                <a:gd name="connsiteY18" fmla="*/ 382371 h 2561350"/>
                <a:gd name="connsiteX19" fmla="*/ 823022 w 2071892"/>
                <a:gd name="connsiteY19" fmla="*/ 389002 h 2561350"/>
                <a:gd name="connsiteX20" fmla="*/ 788118 w 2071892"/>
                <a:gd name="connsiteY20" fmla="*/ 283670 h 2561350"/>
                <a:gd name="connsiteX21" fmla="*/ 1023861 w 2071892"/>
                <a:gd name="connsiteY21" fmla="*/ 3 h 2561350"/>
                <a:gd name="connsiteX0" fmla="*/ 1039756 w 2087787"/>
                <a:gd name="connsiteY0" fmla="*/ 3 h 2561350"/>
                <a:gd name="connsiteX1" fmla="*/ 1254069 w 2087787"/>
                <a:gd name="connsiteY1" fmla="*/ 286050 h 2561350"/>
                <a:gd name="connsiteX2" fmla="*/ 1231933 w 2087787"/>
                <a:gd name="connsiteY2" fmla="*/ 389002 h 2561350"/>
                <a:gd name="connsiteX3" fmla="*/ 1983221 w 2087787"/>
                <a:gd name="connsiteY3" fmla="*/ 369108 h 2561350"/>
                <a:gd name="connsiteX4" fmla="*/ 1963327 w 2087787"/>
                <a:gd name="connsiteY4" fmla="*/ 1063389 h 2561350"/>
                <a:gd name="connsiteX5" fmla="*/ 1874009 w 2087787"/>
                <a:gd name="connsiteY5" fmla="*/ 1037347 h 2561350"/>
                <a:gd name="connsiteX6" fmla="*/ 1871629 w 2087787"/>
                <a:gd name="connsiteY6" fmla="*/ 1487403 h 2561350"/>
                <a:gd name="connsiteX7" fmla="*/ 1963327 w 2087787"/>
                <a:gd name="connsiteY7" fmla="*/ 1449629 h 2561350"/>
                <a:gd name="connsiteX8" fmla="*/ 1963327 w 2087787"/>
                <a:gd name="connsiteY8" fmla="*/ 2167002 h 2561350"/>
                <a:gd name="connsiteX9" fmla="*/ 1234196 w 2087787"/>
                <a:gd name="connsiteY9" fmla="*/ 2167002 h 2561350"/>
                <a:gd name="connsiteX10" fmla="*/ 1254069 w 2087787"/>
                <a:gd name="connsiteY10" fmla="*/ 2275300 h 2561350"/>
                <a:gd name="connsiteX11" fmla="*/ 804013 w 2087787"/>
                <a:gd name="connsiteY11" fmla="*/ 2277680 h 2561350"/>
                <a:gd name="connsiteX12" fmla="*/ 833946 w 2087787"/>
                <a:gd name="connsiteY12" fmla="*/ 2167002 h 2561350"/>
                <a:gd name="connsiteX13" fmla="*/ 167547 w 2087787"/>
                <a:gd name="connsiteY13" fmla="*/ 2167002 h 2561350"/>
                <a:gd name="connsiteX14" fmla="*/ 167547 w 2087787"/>
                <a:gd name="connsiteY14" fmla="*/ 1458174 h 2561350"/>
                <a:gd name="connsiteX15" fmla="*/ 262546 w 2087787"/>
                <a:gd name="connsiteY15" fmla="*/ 1495354 h 2561350"/>
                <a:gd name="connsiteX16" fmla="*/ 260166 w 2087787"/>
                <a:gd name="connsiteY16" fmla="*/ 1045298 h 2561350"/>
                <a:gd name="connsiteX17" fmla="*/ 167547 w 2087787"/>
                <a:gd name="connsiteY17" fmla="*/ 1071146 h 2561350"/>
                <a:gd name="connsiteX18" fmla="*/ 121127 w 2087787"/>
                <a:gd name="connsiteY18" fmla="*/ 382371 h 2561350"/>
                <a:gd name="connsiteX19" fmla="*/ 838917 w 2087787"/>
                <a:gd name="connsiteY19" fmla="*/ 389002 h 2561350"/>
                <a:gd name="connsiteX20" fmla="*/ 804013 w 2087787"/>
                <a:gd name="connsiteY20" fmla="*/ 283670 h 2561350"/>
                <a:gd name="connsiteX21" fmla="*/ 1039756 w 2087787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88885"/>
                <a:gd name="connsiteY0" fmla="*/ 3 h 2561350"/>
                <a:gd name="connsiteX1" fmla="*/ 1239747 w 2088885"/>
                <a:gd name="connsiteY1" fmla="*/ 286050 h 2561350"/>
                <a:gd name="connsiteX2" fmla="*/ 1217611 w 2088885"/>
                <a:gd name="connsiteY2" fmla="*/ 389002 h 2561350"/>
                <a:gd name="connsiteX3" fmla="*/ 1968899 w 2088885"/>
                <a:gd name="connsiteY3" fmla="*/ 369108 h 2561350"/>
                <a:gd name="connsiteX4" fmla="*/ 1949005 w 2088885"/>
                <a:gd name="connsiteY4" fmla="*/ 1063389 h 2561350"/>
                <a:gd name="connsiteX5" fmla="*/ 1859687 w 2088885"/>
                <a:gd name="connsiteY5" fmla="*/ 1037347 h 2561350"/>
                <a:gd name="connsiteX6" fmla="*/ 1857307 w 2088885"/>
                <a:gd name="connsiteY6" fmla="*/ 1487403 h 2561350"/>
                <a:gd name="connsiteX7" fmla="*/ 1949005 w 2088885"/>
                <a:gd name="connsiteY7" fmla="*/ 1449629 h 2561350"/>
                <a:gd name="connsiteX8" fmla="*/ 1949005 w 2088885"/>
                <a:gd name="connsiteY8" fmla="*/ 2167002 h 2561350"/>
                <a:gd name="connsiteX9" fmla="*/ 1219874 w 2088885"/>
                <a:gd name="connsiteY9" fmla="*/ 2167002 h 2561350"/>
                <a:gd name="connsiteX10" fmla="*/ 1239747 w 2088885"/>
                <a:gd name="connsiteY10" fmla="*/ 2275300 h 2561350"/>
                <a:gd name="connsiteX11" fmla="*/ 789691 w 2088885"/>
                <a:gd name="connsiteY11" fmla="*/ 2277680 h 2561350"/>
                <a:gd name="connsiteX12" fmla="*/ 819624 w 2088885"/>
                <a:gd name="connsiteY12" fmla="*/ 2167002 h 2561350"/>
                <a:gd name="connsiteX13" fmla="*/ 153225 w 2088885"/>
                <a:gd name="connsiteY13" fmla="*/ 2167002 h 2561350"/>
                <a:gd name="connsiteX14" fmla="*/ 153225 w 2088885"/>
                <a:gd name="connsiteY14" fmla="*/ 1458174 h 2561350"/>
                <a:gd name="connsiteX15" fmla="*/ 248224 w 2088885"/>
                <a:gd name="connsiteY15" fmla="*/ 1495354 h 2561350"/>
                <a:gd name="connsiteX16" fmla="*/ 245844 w 2088885"/>
                <a:gd name="connsiteY16" fmla="*/ 1045298 h 2561350"/>
                <a:gd name="connsiteX17" fmla="*/ 153225 w 2088885"/>
                <a:gd name="connsiteY17" fmla="*/ 1071146 h 2561350"/>
                <a:gd name="connsiteX18" fmla="*/ 106805 w 2088885"/>
                <a:gd name="connsiteY18" fmla="*/ 382371 h 2561350"/>
                <a:gd name="connsiteX19" fmla="*/ 824595 w 2088885"/>
                <a:gd name="connsiteY19" fmla="*/ 389002 h 2561350"/>
                <a:gd name="connsiteX20" fmla="*/ 789691 w 2088885"/>
                <a:gd name="connsiteY20" fmla="*/ 283670 h 2561350"/>
                <a:gd name="connsiteX21" fmla="*/ 1025434 w 208888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102756"/>
                <a:gd name="connsiteY0" fmla="*/ 3 h 2561350"/>
                <a:gd name="connsiteX1" fmla="*/ 1239747 w 2102756"/>
                <a:gd name="connsiteY1" fmla="*/ 286050 h 2561350"/>
                <a:gd name="connsiteX2" fmla="*/ 1217611 w 2102756"/>
                <a:gd name="connsiteY2" fmla="*/ 389002 h 2561350"/>
                <a:gd name="connsiteX3" fmla="*/ 1968899 w 2102756"/>
                <a:gd name="connsiteY3" fmla="*/ 369108 h 2561350"/>
                <a:gd name="connsiteX4" fmla="*/ 1949005 w 2102756"/>
                <a:gd name="connsiteY4" fmla="*/ 1063389 h 2561350"/>
                <a:gd name="connsiteX5" fmla="*/ 1859687 w 2102756"/>
                <a:gd name="connsiteY5" fmla="*/ 1037347 h 2561350"/>
                <a:gd name="connsiteX6" fmla="*/ 1857307 w 2102756"/>
                <a:gd name="connsiteY6" fmla="*/ 1487403 h 2561350"/>
                <a:gd name="connsiteX7" fmla="*/ 1995425 w 2102756"/>
                <a:gd name="connsiteY7" fmla="*/ 1456260 h 2561350"/>
                <a:gd name="connsiteX8" fmla="*/ 1949005 w 2102756"/>
                <a:gd name="connsiteY8" fmla="*/ 2167002 h 2561350"/>
                <a:gd name="connsiteX9" fmla="*/ 1219874 w 2102756"/>
                <a:gd name="connsiteY9" fmla="*/ 2167002 h 2561350"/>
                <a:gd name="connsiteX10" fmla="*/ 1239747 w 2102756"/>
                <a:gd name="connsiteY10" fmla="*/ 2275300 h 2561350"/>
                <a:gd name="connsiteX11" fmla="*/ 789691 w 2102756"/>
                <a:gd name="connsiteY11" fmla="*/ 2277680 h 2561350"/>
                <a:gd name="connsiteX12" fmla="*/ 819624 w 2102756"/>
                <a:gd name="connsiteY12" fmla="*/ 2167002 h 2561350"/>
                <a:gd name="connsiteX13" fmla="*/ 153225 w 2102756"/>
                <a:gd name="connsiteY13" fmla="*/ 2167002 h 2561350"/>
                <a:gd name="connsiteX14" fmla="*/ 153225 w 2102756"/>
                <a:gd name="connsiteY14" fmla="*/ 1458174 h 2561350"/>
                <a:gd name="connsiteX15" fmla="*/ 248224 w 2102756"/>
                <a:gd name="connsiteY15" fmla="*/ 1495354 h 2561350"/>
                <a:gd name="connsiteX16" fmla="*/ 245844 w 2102756"/>
                <a:gd name="connsiteY16" fmla="*/ 1045298 h 2561350"/>
                <a:gd name="connsiteX17" fmla="*/ 153225 w 2102756"/>
                <a:gd name="connsiteY17" fmla="*/ 1071146 h 2561350"/>
                <a:gd name="connsiteX18" fmla="*/ 106805 w 2102756"/>
                <a:gd name="connsiteY18" fmla="*/ 382371 h 2561350"/>
                <a:gd name="connsiteX19" fmla="*/ 824595 w 2102756"/>
                <a:gd name="connsiteY19" fmla="*/ 389002 h 2561350"/>
                <a:gd name="connsiteX20" fmla="*/ 789691 w 2102756"/>
                <a:gd name="connsiteY20" fmla="*/ 283670 h 2561350"/>
                <a:gd name="connsiteX21" fmla="*/ 1025434 w 2102756"/>
                <a:gd name="connsiteY21" fmla="*/ 3 h 2561350"/>
                <a:gd name="connsiteX0" fmla="*/ 1025434 w 2076232"/>
                <a:gd name="connsiteY0" fmla="*/ 3 h 2561350"/>
                <a:gd name="connsiteX1" fmla="*/ 1239747 w 2076232"/>
                <a:gd name="connsiteY1" fmla="*/ 286050 h 2561350"/>
                <a:gd name="connsiteX2" fmla="*/ 1217611 w 2076232"/>
                <a:gd name="connsiteY2" fmla="*/ 389002 h 2561350"/>
                <a:gd name="connsiteX3" fmla="*/ 1968899 w 2076232"/>
                <a:gd name="connsiteY3" fmla="*/ 369108 h 2561350"/>
                <a:gd name="connsiteX4" fmla="*/ 1949005 w 2076232"/>
                <a:gd name="connsiteY4" fmla="*/ 1063389 h 2561350"/>
                <a:gd name="connsiteX5" fmla="*/ 1859687 w 2076232"/>
                <a:gd name="connsiteY5" fmla="*/ 1037347 h 2561350"/>
                <a:gd name="connsiteX6" fmla="*/ 1857307 w 2076232"/>
                <a:gd name="connsiteY6" fmla="*/ 1487403 h 2561350"/>
                <a:gd name="connsiteX7" fmla="*/ 1995425 w 2076232"/>
                <a:gd name="connsiteY7" fmla="*/ 1456260 h 2561350"/>
                <a:gd name="connsiteX8" fmla="*/ 1949005 w 2076232"/>
                <a:gd name="connsiteY8" fmla="*/ 2167002 h 2561350"/>
                <a:gd name="connsiteX9" fmla="*/ 1219874 w 2076232"/>
                <a:gd name="connsiteY9" fmla="*/ 2167002 h 2561350"/>
                <a:gd name="connsiteX10" fmla="*/ 1239747 w 2076232"/>
                <a:gd name="connsiteY10" fmla="*/ 2275300 h 2561350"/>
                <a:gd name="connsiteX11" fmla="*/ 789691 w 2076232"/>
                <a:gd name="connsiteY11" fmla="*/ 2277680 h 2561350"/>
                <a:gd name="connsiteX12" fmla="*/ 819624 w 2076232"/>
                <a:gd name="connsiteY12" fmla="*/ 2167002 h 2561350"/>
                <a:gd name="connsiteX13" fmla="*/ 153225 w 2076232"/>
                <a:gd name="connsiteY13" fmla="*/ 2167002 h 2561350"/>
                <a:gd name="connsiteX14" fmla="*/ 153225 w 2076232"/>
                <a:gd name="connsiteY14" fmla="*/ 1458174 h 2561350"/>
                <a:gd name="connsiteX15" fmla="*/ 248224 w 2076232"/>
                <a:gd name="connsiteY15" fmla="*/ 1495354 h 2561350"/>
                <a:gd name="connsiteX16" fmla="*/ 245844 w 2076232"/>
                <a:gd name="connsiteY16" fmla="*/ 1045298 h 2561350"/>
                <a:gd name="connsiteX17" fmla="*/ 153225 w 2076232"/>
                <a:gd name="connsiteY17" fmla="*/ 1071146 h 2561350"/>
                <a:gd name="connsiteX18" fmla="*/ 106805 w 2076232"/>
                <a:gd name="connsiteY18" fmla="*/ 382371 h 2561350"/>
                <a:gd name="connsiteX19" fmla="*/ 824595 w 2076232"/>
                <a:gd name="connsiteY19" fmla="*/ 389002 h 2561350"/>
                <a:gd name="connsiteX20" fmla="*/ 789691 w 2076232"/>
                <a:gd name="connsiteY20" fmla="*/ 283670 h 2561350"/>
                <a:gd name="connsiteX21" fmla="*/ 1025434 w 2076232"/>
                <a:gd name="connsiteY21" fmla="*/ 3 h 2561350"/>
                <a:gd name="connsiteX0" fmla="*/ 1025434 w 2077711"/>
                <a:gd name="connsiteY0" fmla="*/ 3 h 2561350"/>
                <a:gd name="connsiteX1" fmla="*/ 1239747 w 2077711"/>
                <a:gd name="connsiteY1" fmla="*/ 286050 h 2561350"/>
                <a:gd name="connsiteX2" fmla="*/ 1217611 w 2077711"/>
                <a:gd name="connsiteY2" fmla="*/ 389002 h 2561350"/>
                <a:gd name="connsiteX3" fmla="*/ 1968899 w 2077711"/>
                <a:gd name="connsiteY3" fmla="*/ 369108 h 2561350"/>
                <a:gd name="connsiteX4" fmla="*/ 1949005 w 2077711"/>
                <a:gd name="connsiteY4" fmla="*/ 1063389 h 2561350"/>
                <a:gd name="connsiteX5" fmla="*/ 1859687 w 2077711"/>
                <a:gd name="connsiteY5" fmla="*/ 1037347 h 2561350"/>
                <a:gd name="connsiteX6" fmla="*/ 1857307 w 2077711"/>
                <a:gd name="connsiteY6" fmla="*/ 1487403 h 2561350"/>
                <a:gd name="connsiteX7" fmla="*/ 1995425 w 2077711"/>
                <a:gd name="connsiteY7" fmla="*/ 1456260 h 2561350"/>
                <a:gd name="connsiteX8" fmla="*/ 1949005 w 2077711"/>
                <a:gd name="connsiteY8" fmla="*/ 2167002 h 2561350"/>
                <a:gd name="connsiteX9" fmla="*/ 1219874 w 2077711"/>
                <a:gd name="connsiteY9" fmla="*/ 2167002 h 2561350"/>
                <a:gd name="connsiteX10" fmla="*/ 1239747 w 2077711"/>
                <a:gd name="connsiteY10" fmla="*/ 2275300 h 2561350"/>
                <a:gd name="connsiteX11" fmla="*/ 789691 w 2077711"/>
                <a:gd name="connsiteY11" fmla="*/ 2277680 h 2561350"/>
                <a:gd name="connsiteX12" fmla="*/ 819624 w 2077711"/>
                <a:gd name="connsiteY12" fmla="*/ 2167002 h 2561350"/>
                <a:gd name="connsiteX13" fmla="*/ 153225 w 2077711"/>
                <a:gd name="connsiteY13" fmla="*/ 2167002 h 2561350"/>
                <a:gd name="connsiteX14" fmla="*/ 153225 w 2077711"/>
                <a:gd name="connsiteY14" fmla="*/ 1458174 h 2561350"/>
                <a:gd name="connsiteX15" fmla="*/ 248224 w 2077711"/>
                <a:gd name="connsiteY15" fmla="*/ 1495354 h 2561350"/>
                <a:gd name="connsiteX16" fmla="*/ 245844 w 2077711"/>
                <a:gd name="connsiteY16" fmla="*/ 1045298 h 2561350"/>
                <a:gd name="connsiteX17" fmla="*/ 153225 w 2077711"/>
                <a:gd name="connsiteY17" fmla="*/ 1071146 h 2561350"/>
                <a:gd name="connsiteX18" fmla="*/ 106805 w 2077711"/>
                <a:gd name="connsiteY18" fmla="*/ 382371 h 2561350"/>
                <a:gd name="connsiteX19" fmla="*/ 824595 w 2077711"/>
                <a:gd name="connsiteY19" fmla="*/ 389002 h 2561350"/>
                <a:gd name="connsiteX20" fmla="*/ 789691 w 2077711"/>
                <a:gd name="connsiteY20" fmla="*/ 283670 h 2561350"/>
                <a:gd name="connsiteX21" fmla="*/ 1025434 w 2077711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13436 w 2082173"/>
                <a:gd name="connsiteY14" fmla="*/ 1511225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38495 w 2095234"/>
                <a:gd name="connsiteY0" fmla="*/ 3 h 2561350"/>
                <a:gd name="connsiteX1" fmla="*/ 1252808 w 2095234"/>
                <a:gd name="connsiteY1" fmla="*/ 286050 h 2561350"/>
                <a:gd name="connsiteX2" fmla="*/ 1230672 w 2095234"/>
                <a:gd name="connsiteY2" fmla="*/ 389002 h 2561350"/>
                <a:gd name="connsiteX3" fmla="*/ 1981960 w 2095234"/>
                <a:gd name="connsiteY3" fmla="*/ 369108 h 2561350"/>
                <a:gd name="connsiteX4" fmla="*/ 1975328 w 2095234"/>
                <a:gd name="connsiteY4" fmla="*/ 1096546 h 2561350"/>
                <a:gd name="connsiteX5" fmla="*/ 1872748 w 2095234"/>
                <a:gd name="connsiteY5" fmla="*/ 1037347 h 2561350"/>
                <a:gd name="connsiteX6" fmla="*/ 1857106 w 2095234"/>
                <a:gd name="connsiteY6" fmla="*/ 1520560 h 2561350"/>
                <a:gd name="connsiteX7" fmla="*/ 2008486 w 2095234"/>
                <a:gd name="connsiteY7" fmla="*/ 1456260 h 2561350"/>
                <a:gd name="connsiteX8" fmla="*/ 1962066 w 2095234"/>
                <a:gd name="connsiteY8" fmla="*/ 2180265 h 2561350"/>
                <a:gd name="connsiteX9" fmla="*/ 1232935 w 2095234"/>
                <a:gd name="connsiteY9" fmla="*/ 2167002 h 2561350"/>
                <a:gd name="connsiteX10" fmla="*/ 1252808 w 2095234"/>
                <a:gd name="connsiteY10" fmla="*/ 2275300 h 2561350"/>
                <a:gd name="connsiteX11" fmla="*/ 802752 w 2095234"/>
                <a:gd name="connsiteY11" fmla="*/ 2277680 h 2561350"/>
                <a:gd name="connsiteX12" fmla="*/ 832685 w 2095234"/>
                <a:gd name="connsiteY12" fmla="*/ 2167002 h 2561350"/>
                <a:gd name="connsiteX13" fmla="*/ 139760 w 2095234"/>
                <a:gd name="connsiteY13" fmla="*/ 2200159 h 2561350"/>
                <a:gd name="connsiteX14" fmla="*/ 119866 w 2095234"/>
                <a:gd name="connsiteY14" fmla="*/ 1497962 h 2561350"/>
                <a:gd name="connsiteX15" fmla="*/ 281179 w 2095234"/>
                <a:gd name="connsiteY15" fmla="*/ 1561668 h 2561350"/>
                <a:gd name="connsiteX16" fmla="*/ 258905 w 2095234"/>
                <a:gd name="connsiteY16" fmla="*/ 1045298 h 2561350"/>
                <a:gd name="connsiteX17" fmla="*/ 146392 w 2095234"/>
                <a:gd name="connsiteY17" fmla="*/ 1091040 h 2561350"/>
                <a:gd name="connsiteX18" fmla="*/ 119866 w 2095234"/>
                <a:gd name="connsiteY18" fmla="*/ 382371 h 2561350"/>
                <a:gd name="connsiteX19" fmla="*/ 837656 w 2095234"/>
                <a:gd name="connsiteY19" fmla="*/ 389002 h 2561350"/>
                <a:gd name="connsiteX20" fmla="*/ 802752 w 2095234"/>
                <a:gd name="connsiteY20" fmla="*/ 283670 h 2561350"/>
                <a:gd name="connsiteX21" fmla="*/ 1038495 w 2095234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01239 w 2076607"/>
                <a:gd name="connsiteY17" fmla="*/ 382371 h 2561350"/>
                <a:gd name="connsiteX18" fmla="*/ 819029 w 2076607"/>
                <a:gd name="connsiteY18" fmla="*/ 389002 h 2561350"/>
                <a:gd name="connsiteX19" fmla="*/ 784125 w 2076607"/>
                <a:gd name="connsiteY19" fmla="*/ 283670 h 2561350"/>
                <a:gd name="connsiteX20" fmla="*/ 1019868 w 2076607"/>
                <a:gd name="connsiteY20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36388 w 2076607"/>
                <a:gd name="connsiteY17" fmla="*/ 727479 h 2561350"/>
                <a:gd name="connsiteX18" fmla="*/ 101239 w 2076607"/>
                <a:gd name="connsiteY18" fmla="*/ 382371 h 2561350"/>
                <a:gd name="connsiteX19" fmla="*/ 819029 w 2076607"/>
                <a:gd name="connsiteY19" fmla="*/ 389002 h 2561350"/>
                <a:gd name="connsiteX20" fmla="*/ 784125 w 2076607"/>
                <a:gd name="connsiteY20" fmla="*/ 283670 h 2561350"/>
                <a:gd name="connsiteX21" fmla="*/ 1019868 w 2076607"/>
                <a:gd name="connsiteY21" fmla="*/ 3 h 2561350"/>
                <a:gd name="connsiteX0" fmla="*/ 1030195 w 2086934"/>
                <a:gd name="connsiteY0" fmla="*/ 3 h 2561350"/>
                <a:gd name="connsiteX1" fmla="*/ 1244508 w 2086934"/>
                <a:gd name="connsiteY1" fmla="*/ 286050 h 2561350"/>
                <a:gd name="connsiteX2" fmla="*/ 1222372 w 2086934"/>
                <a:gd name="connsiteY2" fmla="*/ 389002 h 2561350"/>
                <a:gd name="connsiteX3" fmla="*/ 1973660 w 2086934"/>
                <a:gd name="connsiteY3" fmla="*/ 369108 h 2561350"/>
                <a:gd name="connsiteX4" fmla="*/ 1967028 w 2086934"/>
                <a:gd name="connsiteY4" fmla="*/ 1096546 h 2561350"/>
                <a:gd name="connsiteX5" fmla="*/ 1864448 w 2086934"/>
                <a:gd name="connsiteY5" fmla="*/ 1037347 h 2561350"/>
                <a:gd name="connsiteX6" fmla="*/ 1848806 w 2086934"/>
                <a:gd name="connsiteY6" fmla="*/ 1520560 h 2561350"/>
                <a:gd name="connsiteX7" fmla="*/ 2000186 w 2086934"/>
                <a:gd name="connsiteY7" fmla="*/ 1456260 h 2561350"/>
                <a:gd name="connsiteX8" fmla="*/ 1953766 w 2086934"/>
                <a:gd name="connsiteY8" fmla="*/ 2180265 h 2561350"/>
                <a:gd name="connsiteX9" fmla="*/ 1224635 w 2086934"/>
                <a:gd name="connsiteY9" fmla="*/ 2167002 h 2561350"/>
                <a:gd name="connsiteX10" fmla="*/ 1244508 w 2086934"/>
                <a:gd name="connsiteY10" fmla="*/ 2275300 h 2561350"/>
                <a:gd name="connsiteX11" fmla="*/ 794452 w 2086934"/>
                <a:gd name="connsiteY11" fmla="*/ 2277680 h 2561350"/>
                <a:gd name="connsiteX12" fmla="*/ 824385 w 2086934"/>
                <a:gd name="connsiteY12" fmla="*/ 2167002 h 2561350"/>
                <a:gd name="connsiteX13" fmla="*/ 131460 w 2086934"/>
                <a:gd name="connsiteY13" fmla="*/ 2200159 h 2561350"/>
                <a:gd name="connsiteX14" fmla="*/ 111566 w 2086934"/>
                <a:gd name="connsiteY14" fmla="*/ 1497962 h 2561350"/>
                <a:gd name="connsiteX15" fmla="*/ 272879 w 2086934"/>
                <a:gd name="connsiteY15" fmla="*/ 1561668 h 2561350"/>
                <a:gd name="connsiteX16" fmla="*/ 250605 w 2086934"/>
                <a:gd name="connsiteY16" fmla="*/ 1045298 h 2561350"/>
                <a:gd name="connsiteX17" fmla="*/ 9943 w 2086934"/>
                <a:gd name="connsiteY17" fmla="*/ 1018431 h 2561350"/>
                <a:gd name="connsiteX18" fmla="*/ 111566 w 2086934"/>
                <a:gd name="connsiteY18" fmla="*/ 382371 h 2561350"/>
                <a:gd name="connsiteX19" fmla="*/ 829356 w 2086934"/>
                <a:gd name="connsiteY19" fmla="*/ 389002 h 2561350"/>
                <a:gd name="connsiteX20" fmla="*/ 794452 w 2086934"/>
                <a:gd name="connsiteY20" fmla="*/ 283670 h 2561350"/>
                <a:gd name="connsiteX21" fmla="*/ 1030195 w 2086934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270566 w 2084621"/>
                <a:gd name="connsiteY14" fmla="*/ 1561668 h 2561350"/>
                <a:gd name="connsiteX15" fmla="*/ 248292 w 2084621"/>
                <a:gd name="connsiteY15" fmla="*/ 1045298 h 2561350"/>
                <a:gd name="connsiteX16" fmla="*/ 7630 w 2084621"/>
                <a:gd name="connsiteY16" fmla="*/ 1018431 h 2561350"/>
                <a:gd name="connsiteX17" fmla="*/ 109253 w 2084621"/>
                <a:gd name="connsiteY17" fmla="*/ 382371 h 2561350"/>
                <a:gd name="connsiteX18" fmla="*/ 827043 w 2084621"/>
                <a:gd name="connsiteY18" fmla="*/ 389002 h 2561350"/>
                <a:gd name="connsiteX19" fmla="*/ 792139 w 2084621"/>
                <a:gd name="connsiteY19" fmla="*/ 283670 h 2561350"/>
                <a:gd name="connsiteX20" fmla="*/ 1027882 w 2084621"/>
                <a:gd name="connsiteY20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76730 w 2084621"/>
                <a:gd name="connsiteY14" fmla="*/ 1866419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33820 w 2090559"/>
                <a:gd name="connsiteY0" fmla="*/ 3 h 2561350"/>
                <a:gd name="connsiteX1" fmla="*/ 1248133 w 2090559"/>
                <a:gd name="connsiteY1" fmla="*/ 286050 h 2561350"/>
                <a:gd name="connsiteX2" fmla="*/ 1225997 w 2090559"/>
                <a:gd name="connsiteY2" fmla="*/ 389002 h 2561350"/>
                <a:gd name="connsiteX3" fmla="*/ 1977285 w 2090559"/>
                <a:gd name="connsiteY3" fmla="*/ 369108 h 2561350"/>
                <a:gd name="connsiteX4" fmla="*/ 1970653 w 2090559"/>
                <a:gd name="connsiteY4" fmla="*/ 1096546 h 2561350"/>
                <a:gd name="connsiteX5" fmla="*/ 1868073 w 2090559"/>
                <a:gd name="connsiteY5" fmla="*/ 1037347 h 2561350"/>
                <a:gd name="connsiteX6" fmla="*/ 1852431 w 2090559"/>
                <a:gd name="connsiteY6" fmla="*/ 1520560 h 2561350"/>
                <a:gd name="connsiteX7" fmla="*/ 2003811 w 2090559"/>
                <a:gd name="connsiteY7" fmla="*/ 1456260 h 2561350"/>
                <a:gd name="connsiteX8" fmla="*/ 1957391 w 2090559"/>
                <a:gd name="connsiteY8" fmla="*/ 2180265 h 2561350"/>
                <a:gd name="connsiteX9" fmla="*/ 1228260 w 2090559"/>
                <a:gd name="connsiteY9" fmla="*/ 2167002 h 2561350"/>
                <a:gd name="connsiteX10" fmla="*/ 1248133 w 2090559"/>
                <a:gd name="connsiteY10" fmla="*/ 2275300 h 2561350"/>
                <a:gd name="connsiteX11" fmla="*/ 798077 w 2090559"/>
                <a:gd name="connsiteY11" fmla="*/ 2277680 h 2561350"/>
                <a:gd name="connsiteX12" fmla="*/ 828010 w 2090559"/>
                <a:gd name="connsiteY12" fmla="*/ 2167002 h 2561350"/>
                <a:gd name="connsiteX13" fmla="*/ 135085 w 2090559"/>
                <a:gd name="connsiteY13" fmla="*/ 2200159 h 2561350"/>
                <a:gd name="connsiteX14" fmla="*/ 6108 w 2090559"/>
                <a:gd name="connsiteY14" fmla="*/ 1657531 h 2561350"/>
                <a:gd name="connsiteX15" fmla="*/ 276504 w 2090559"/>
                <a:gd name="connsiteY15" fmla="*/ 1561668 h 2561350"/>
                <a:gd name="connsiteX16" fmla="*/ 254230 w 2090559"/>
                <a:gd name="connsiteY16" fmla="*/ 1045298 h 2561350"/>
                <a:gd name="connsiteX17" fmla="*/ 13568 w 2090559"/>
                <a:gd name="connsiteY17" fmla="*/ 1018431 h 2561350"/>
                <a:gd name="connsiteX18" fmla="*/ 115191 w 2090559"/>
                <a:gd name="connsiteY18" fmla="*/ 382371 h 2561350"/>
                <a:gd name="connsiteX19" fmla="*/ 832981 w 2090559"/>
                <a:gd name="connsiteY19" fmla="*/ 389002 h 2561350"/>
                <a:gd name="connsiteX20" fmla="*/ 798077 w 2090559"/>
                <a:gd name="connsiteY20" fmla="*/ 283670 h 2561350"/>
                <a:gd name="connsiteX21" fmla="*/ 1033820 w 2090559"/>
                <a:gd name="connsiteY21" fmla="*/ 3 h 2561350"/>
                <a:gd name="connsiteX0" fmla="*/ 1032856 w 2089595"/>
                <a:gd name="connsiteY0" fmla="*/ 3 h 2561350"/>
                <a:gd name="connsiteX1" fmla="*/ 1247169 w 2089595"/>
                <a:gd name="connsiteY1" fmla="*/ 286050 h 2561350"/>
                <a:gd name="connsiteX2" fmla="*/ 1225033 w 2089595"/>
                <a:gd name="connsiteY2" fmla="*/ 389002 h 2561350"/>
                <a:gd name="connsiteX3" fmla="*/ 1976321 w 2089595"/>
                <a:gd name="connsiteY3" fmla="*/ 369108 h 2561350"/>
                <a:gd name="connsiteX4" fmla="*/ 1969689 w 2089595"/>
                <a:gd name="connsiteY4" fmla="*/ 1096546 h 2561350"/>
                <a:gd name="connsiteX5" fmla="*/ 1867109 w 2089595"/>
                <a:gd name="connsiteY5" fmla="*/ 1037347 h 2561350"/>
                <a:gd name="connsiteX6" fmla="*/ 1851467 w 2089595"/>
                <a:gd name="connsiteY6" fmla="*/ 1520560 h 2561350"/>
                <a:gd name="connsiteX7" fmla="*/ 2002847 w 2089595"/>
                <a:gd name="connsiteY7" fmla="*/ 1456260 h 2561350"/>
                <a:gd name="connsiteX8" fmla="*/ 1956427 w 2089595"/>
                <a:gd name="connsiteY8" fmla="*/ 2180265 h 2561350"/>
                <a:gd name="connsiteX9" fmla="*/ 1227296 w 2089595"/>
                <a:gd name="connsiteY9" fmla="*/ 2167002 h 2561350"/>
                <a:gd name="connsiteX10" fmla="*/ 1247169 w 2089595"/>
                <a:gd name="connsiteY10" fmla="*/ 2275300 h 2561350"/>
                <a:gd name="connsiteX11" fmla="*/ 797113 w 2089595"/>
                <a:gd name="connsiteY11" fmla="*/ 2277680 h 2561350"/>
                <a:gd name="connsiteX12" fmla="*/ 827046 w 2089595"/>
                <a:gd name="connsiteY12" fmla="*/ 2167002 h 2561350"/>
                <a:gd name="connsiteX13" fmla="*/ 134121 w 2089595"/>
                <a:gd name="connsiteY13" fmla="*/ 2200159 h 2561350"/>
                <a:gd name="connsiteX14" fmla="*/ 5144 w 2089595"/>
                <a:gd name="connsiteY14" fmla="*/ 1657531 h 2561350"/>
                <a:gd name="connsiteX15" fmla="*/ 275540 w 2089595"/>
                <a:gd name="connsiteY15" fmla="*/ 1561668 h 2561350"/>
                <a:gd name="connsiteX16" fmla="*/ 253266 w 2089595"/>
                <a:gd name="connsiteY16" fmla="*/ 1045298 h 2561350"/>
                <a:gd name="connsiteX17" fmla="*/ 12604 w 2089595"/>
                <a:gd name="connsiteY17" fmla="*/ 1018431 h 2561350"/>
                <a:gd name="connsiteX18" fmla="*/ 114227 w 2089595"/>
                <a:gd name="connsiteY18" fmla="*/ 382371 h 2561350"/>
                <a:gd name="connsiteX19" fmla="*/ 832017 w 2089595"/>
                <a:gd name="connsiteY19" fmla="*/ 389002 h 2561350"/>
                <a:gd name="connsiteX20" fmla="*/ 797113 w 2089595"/>
                <a:gd name="connsiteY20" fmla="*/ 283670 h 2561350"/>
                <a:gd name="connsiteX21" fmla="*/ 1032856 w 2089595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863015 w 2081039"/>
                <a:gd name="connsiteY4" fmla="*/ 1037347 h 2561350"/>
                <a:gd name="connsiteX5" fmla="*/ 1847373 w 2081039"/>
                <a:gd name="connsiteY5" fmla="*/ 1520560 h 2561350"/>
                <a:gd name="connsiteX6" fmla="*/ 1998753 w 2081039"/>
                <a:gd name="connsiteY6" fmla="*/ 1456260 h 2561350"/>
                <a:gd name="connsiteX7" fmla="*/ 1952333 w 2081039"/>
                <a:gd name="connsiteY7" fmla="*/ 2180265 h 2561350"/>
                <a:gd name="connsiteX8" fmla="*/ 1223202 w 2081039"/>
                <a:gd name="connsiteY8" fmla="*/ 2167002 h 2561350"/>
                <a:gd name="connsiteX9" fmla="*/ 1243075 w 2081039"/>
                <a:gd name="connsiteY9" fmla="*/ 2275300 h 2561350"/>
                <a:gd name="connsiteX10" fmla="*/ 793019 w 2081039"/>
                <a:gd name="connsiteY10" fmla="*/ 2277680 h 2561350"/>
                <a:gd name="connsiteX11" fmla="*/ 822952 w 2081039"/>
                <a:gd name="connsiteY11" fmla="*/ 2167002 h 2561350"/>
                <a:gd name="connsiteX12" fmla="*/ 130027 w 2081039"/>
                <a:gd name="connsiteY12" fmla="*/ 2200159 h 2561350"/>
                <a:gd name="connsiteX13" fmla="*/ 1050 w 2081039"/>
                <a:gd name="connsiteY13" fmla="*/ 1657531 h 2561350"/>
                <a:gd name="connsiteX14" fmla="*/ 271446 w 2081039"/>
                <a:gd name="connsiteY14" fmla="*/ 1561668 h 2561350"/>
                <a:gd name="connsiteX15" fmla="*/ 249172 w 2081039"/>
                <a:gd name="connsiteY15" fmla="*/ 1045298 h 2561350"/>
                <a:gd name="connsiteX16" fmla="*/ 8510 w 2081039"/>
                <a:gd name="connsiteY16" fmla="*/ 1018431 h 2561350"/>
                <a:gd name="connsiteX17" fmla="*/ 110133 w 2081039"/>
                <a:gd name="connsiteY17" fmla="*/ 382371 h 2561350"/>
                <a:gd name="connsiteX18" fmla="*/ 827923 w 2081039"/>
                <a:gd name="connsiteY18" fmla="*/ 389002 h 2561350"/>
                <a:gd name="connsiteX19" fmla="*/ 793019 w 2081039"/>
                <a:gd name="connsiteY19" fmla="*/ 283670 h 2561350"/>
                <a:gd name="connsiteX20" fmla="*/ 1028762 w 2081039"/>
                <a:gd name="connsiteY20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933270 w 2081039"/>
                <a:gd name="connsiteY4" fmla="*/ 764780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890996 w 2072429"/>
                <a:gd name="connsiteY7" fmla="*/ 1722186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47373 w 2072429"/>
                <a:gd name="connsiteY5" fmla="*/ 1535481 h 2561350"/>
                <a:gd name="connsiteX6" fmla="*/ 2065070 w 2072429"/>
                <a:gd name="connsiteY6" fmla="*/ 1597847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997927 w 2072429"/>
                <a:gd name="connsiteY5" fmla="*/ 118007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793309 w 2069854"/>
                <a:gd name="connsiteY11" fmla="*/ 2277680 h 2561350"/>
                <a:gd name="connsiteX12" fmla="*/ 823242 w 2069854"/>
                <a:gd name="connsiteY12" fmla="*/ 2167002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793309 w 2069854"/>
                <a:gd name="connsiteY11" fmla="*/ 2277680 h 2561350"/>
                <a:gd name="connsiteX12" fmla="*/ 823242 w 2069854"/>
                <a:gd name="connsiteY12" fmla="*/ 2167002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793309 w 2069854"/>
                <a:gd name="connsiteY11" fmla="*/ 2277680 h 2561350"/>
                <a:gd name="connsiteX12" fmla="*/ 723771 w 2069854"/>
                <a:gd name="connsiteY12" fmla="*/ 2109806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793309 w 2069854"/>
                <a:gd name="connsiteY11" fmla="*/ 2277680 h 2561350"/>
                <a:gd name="connsiteX12" fmla="*/ 723771 w 2069854"/>
                <a:gd name="connsiteY12" fmla="*/ 2109806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793309 w 2069854"/>
                <a:gd name="connsiteY11" fmla="*/ 2277680 h 2561350"/>
                <a:gd name="connsiteX12" fmla="*/ 723771 w 2069854"/>
                <a:gd name="connsiteY12" fmla="*/ 2109806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793309 w 2069854"/>
                <a:gd name="connsiteY11" fmla="*/ 2277680 h 2561350"/>
                <a:gd name="connsiteX12" fmla="*/ 723771 w 2069854"/>
                <a:gd name="connsiteY12" fmla="*/ 2109806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793309 w 2069854"/>
                <a:gd name="connsiteY11" fmla="*/ 2277680 h 2561350"/>
                <a:gd name="connsiteX12" fmla="*/ 723771 w 2069854"/>
                <a:gd name="connsiteY12" fmla="*/ 2109806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803256 w 2069854"/>
                <a:gd name="connsiteY11" fmla="*/ 2277680 h 2561350"/>
                <a:gd name="connsiteX12" fmla="*/ 723771 w 2069854"/>
                <a:gd name="connsiteY12" fmla="*/ 2109806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803256 w 2069854"/>
                <a:gd name="connsiteY11" fmla="*/ 2277680 h 2561350"/>
                <a:gd name="connsiteX12" fmla="*/ 723771 w 2069854"/>
                <a:gd name="connsiteY12" fmla="*/ 2109806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026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803256 w 2069854"/>
                <a:gd name="connsiteY11" fmla="*/ 2277680 h 2561350"/>
                <a:gd name="connsiteX12" fmla="*/ 723771 w 2069854"/>
                <a:gd name="connsiteY12" fmla="*/ 2109806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854"/>
                <a:gd name="connsiteY0" fmla="*/ 3 h 2561350"/>
                <a:gd name="connsiteX1" fmla="*/ 1243365 w 2069854"/>
                <a:gd name="connsiteY1" fmla="*/ 286050 h 2561350"/>
                <a:gd name="connsiteX2" fmla="*/ 1221229 w 2069854"/>
                <a:gd name="connsiteY2" fmla="*/ 389002 h 2561350"/>
                <a:gd name="connsiteX3" fmla="*/ 1960083 w 2069854"/>
                <a:gd name="connsiteY3" fmla="*/ 361648 h 2561350"/>
                <a:gd name="connsiteX4" fmla="*/ 2067846 w 2069854"/>
                <a:gd name="connsiteY4" fmla="*/ 961234 h 2561350"/>
                <a:gd name="connsiteX5" fmla="*/ 1881338 w 2069854"/>
                <a:gd name="connsiteY5" fmla="*/ 1030865 h 2561350"/>
                <a:gd name="connsiteX6" fmla="*/ 1847663 w 2069854"/>
                <a:gd name="connsiteY6" fmla="*/ 1535481 h 2561350"/>
                <a:gd name="connsiteX7" fmla="*/ 2065360 w 2069854"/>
                <a:gd name="connsiteY7" fmla="*/ 1597847 h 2561350"/>
                <a:gd name="connsiteX8" fmla="*/ 1952623 w 2069854"/>
                <a:gd name="connsiteY8" fmla="*/ 2187725 h 2561350"/>
                <a:gd name="connsiteX9" fmla="*/ 1223492 w 2069854"/>
                <a:gd name="connsiteY9" fmla="*/ 2167002 h 2561350"/>
                <a:gd name="connsiteX10" fmla="*/ 1243365 w 2069854"/>
                <a:gd name="connsiteY10" fmla="*/ 2275300 h 2561350"/>
                <a:gd name="connsiteX11" fmla="*/ 803256 w 2069854"/>
                <a:gd name="connsiteY11" fmla="*/ 2277680 h 2561350"/>
                <a:gd name="connsiteX12" fmla="*/ 723771 w 2069854"/>
                <a:gd name="connsiteY12" fmla="*/ 2109806 h 2561350"/>
                <a:gd name="connsiteX13" fmla="*/ 117884 w 2069854"/>
                <a:gd name="connsiteY13" fmla="*/ 2215080 h 2561350"/>
                <a:gd name="connsiteX14" fmla="*/ 1340 w 2069854"/>
                <a:gd name="connsiteY14" fmla="*/ 1657531 h 2561350"/>
                <a:gd name="connsiteX15" fmla="*/ 271736 w 2069854"/>
                <a:gd name="connsiteY15" fmla="*/ 1561668 h 2561350"/>
                <a:gd name="connsiteX16" fmla="*/ 249462 w 2069854"/>
                <a:gd name="connsiteY16" fmla="*/ 1045298 h 2561350"/>
                <a:gd name="connsiteX17" fmla="*/ 8800 w 2069854"/>
                <a:gd name="connsiteY17" fmla="*/ 1018431 h 2561350"/>
                <a:gd name="connsiteX18" fmla="*/ 110423 w 2069854"/>
                <a:gd name="connsiteY18" fmla="*/ 382371 h 2561350"/>
                <a:gd name="connsiteX19" fmla="*/ 828213 w 2069854"/>
                <a:gd name="connsiteY19" fmla="*/ 389002 h 2561350"/>
                <a:gd name="connsiteX20" fmla="*/ 793309 w 2069854"/>
                <a:gd name="connsiteY20" fmla="*/ 283670 h 2561350"/>
                <a:gd name="connsiteX21" fmla="*/ 1029052 w 2069854"/>
                <a:gd name="connsiteY21" fmla="*/ 3 h 2561350"/>
                <a:gd name="connsiteX0" fmla="*/ 1029052 w 2069223"/>
                <a:gd name="connsiteY0" fmla="*/ 3 h 2561350"/>
                <a:gd name="connsiteX1" fmla="*/ 1243365 w 2069223"/>
                <a:gd name="connsiteY1" fmla="*/ 286050 h 2561350"/>
                <a:gd name="connsiteX2" fmla="*/ 1221229 w 2069223"/>
                <a:gd name="connsiteY2" fmla="*/ 389002 h 2561350"/>
                <a:gd name="connsiteX3" fmla="*/ 1960083 w 2069223"/>
                <a:gd name="connsiteY3" fmla="*/ 361648 h 2561350"/>
                <a:gd name="connsiteX4" fmla="*/ 2067846 w 2069223"/>
                <a:gd name="connsiteY4" fmla="*/ 961234 h 2561350"/>
                <a:gd name="connsiteX5" fmla="*/ 1881338 w 2069223"/>
                <a:gd name="connsiteY5" fmla="*/ 1030865 h 2561350"/>
                <a:gd name="connsiteX6" fmla="*/ 1847663 w 2069223"/>
                <a:gd name="connsiteY6" fmla="*/ 1535481 h 2561350"/>
                <a:gd name="connsiteX7" fmla="*/ 2065360 w 2069223"/>
                <a:gd name="connsiteY7" fmla="*/ 1597847 h 2561350"/>
                <a:gd name="connsiteX8" fmla="*/ 1945162 w 2069223"/>
                <a:gd name="connsiteY8" fmla="*/ 2187725 h 2561350"/>
                <a:gd name="connsiteX9" fmla="*/ 1223492 w 2069223"/>
                <a:gd name="connsiteY9" fmla="*/ 2167002 h 2561350"/>
                <a:gd name="connsiteX10" fmla="*/ 1243365 w 2069223"/>
                <a:gd name="connsiteY10" fmla="*/ 2275300 h 2561350"/>
                <a:gd name="connsiteX11" fmla="*/ 803256 w 2069223"/>
                <a:gd name="connsiteY11" fmla="*/ 2277680 h 2561350"/>
                <a:gd name="connsiteX12" fmla="*/ 723771 w 2069223"/>
                <a:gd name="connsiteY12" fmla="*/ 2109806 h 2561350"/>
                <a:gd name="connsiteX13" fmla="*/ 117884 w 2069223"/>
                <a:gd name="connsiteY13" fmla="*/ 2215080 h 2561350"/>
                <a:gd name="connsiteX14" fmla="*/ 1340 w 2069223"/>
                <a:gd name="connsiteY14" fmla="*/ 1657531 h 2561350"/>
                <a:gd name="connsiteX15" fmla="*/ 271736 w 2069223"/>
                <a:gd name="connsiteY15" fmla="*/ 1561668 h 2561350"/>
                <a:gd name="connsiteX16" fmla="*/ 249462 w 2069223"/>
                <a:gd name="connsiteY16" fmla="*/ 1045298 h 2561350"/>
                <a:gd name="connsiteX17" fmla="*/ 8800 w 2069223"/>
                <a:gd name="connsiteY17" fmla="*/ 1018431 h 2561350"/>
                <a:gd name="connsiteX18" fmla="*/ 110423 w 2069223"/>
                <a:gd name="connsiteY18" fmla="*/ 382371 h 2561350"/>
                <a:gd name="connsiteX19" fmla="*/ 828213 w 2069223"/>
                <a:gd name="connsiteY19" fmla="*/ 389002 h 2561350"/>
                <a:gd name="connsiteX20" fmla="*/ 793309 w 2069223"/>
                <a:gd name="connsiteY20" fmla="*/ 283670 h 2561350"/>
                <a:gd name="connsiteX21" fmla="*/ 1029052 w 2069223"/>
                <a:gd name="connsiteY21" fmla="*/ 3 h 2561350"/>
                <a:gd name="connsiteX0" fmla="*/ 1029052 w 2069223"/>
                <a:gd name="connsiteY0" fmla="*/ 3 h 2561350"/>
                <a:gd name="connsiteX1" fmla="*/ 1243365 w 2069223"/>
                <a:gd name="connsiteY1" fmla="*/ 286050 h 2561350"/>
                <a:gd name="connsiteX2" fmla="*/ 1221229 w 2069223"/>
                <a:gd name="connsiteY2" fmla="*/ 389002 h 2561350"/>
                <a:gd name="connsiteX3" fmla="*/ 1960083 w 2069223"/>
                <a:gd name="connsiteY3" fmla="*/ 361648 h 2561350"/>
                <a:gd name="connsiteX4" fmla="*/ 2067846 w 2069223"/>
                <a:gd name="connsiteY4" fmla="*/ 961234 h 2561350"/>
                <a:gd name="connsiteX5" fmla="*/ 1881338 w 2069223"/>
                <a:gd name="connsiteY5" fmla="*/ 1030865 h 2561350"/>
                <a:gd name="connsiteX6" fmla="*/ 1847663 w 2069223"/>
                <a:gd name="connsiteY6" fmla="*/ 1535481 h 2561350"/>
                <a:gd name="connsiteX7" fmla="*/ 2065360 w 2069223"/>
                <a:gd name="connsiteY7" fmla="*/ 1597847 h 2561350"/>
                <a:gd name="connsiteX8" fmla="*/ 1945162 w 2069223"/>
                <a:gd name="connsiteY8" fmla="*/ 2187725 h 2561350"/>
                <a:gd name="connsiteX9" fmla="*/ 1223492 w 2069223"/>
                <a:gd name="connsiteY9" fmla="*/ 2167002 h 2561350"/>
                <a:gd name="connsiteX10" fmla="*/ 1243365 w 2069223"/>
                <a:gd name="connsiteY10" fmla="*/ 2275300 h 2561350"/>
                <a:gd name="connsiteX11" fmla="*/ 803256 w 2069223"/>
                <a:gd name="connsiteY11" fmla="*/ 2277680 h 2561350"/>
                <a:gd name="connsiteX12" fmla="*/ 723771 w 2069223"/>
                <a:gd name="connsiteY12" fmla="*/ 2109806 h 2561350"/>
                <a:gd name="connsiteX13" fmla="*/ 117884 w 2069223"/>
                <a:gd name="connsiteY13" fmla="*/ 2215080 h 2561350"/>
                <a:gd name="connsiteX14" fmla="*/ 1340 w 2069223"/>
                <a:gd name="connsiteY14" fmla="*/ 1657531 h 2561350"/>
                <a:gd name="connsiteX15" fmla="*/ 271736 w 2069223"/>
                <a:gd name="connsiteY15" fmla="*/ 1561668 h 2561350"/>
                <a:gd name="connsiteX16" fmla="*/ 249462 w 2069223"/>
                <a:gd name="connsiteY16" fmla="*/ 1045298 h 2561350"/>
                <a:gd name="connsiteX17" fmla="*/ 8800 w 2069223"/>
                <a:gd name="connsiteY17" fmla="*/ 1018431 h 2561350"/>
                <a:gd name="connsiteX18" fmla="*/ 110423 w 2069223"/>
                <a:gd name="connsiteY18" fmla="*/ 382371 h 2561350"/>
                <a:gd name="connsiteX19" fmla="*/ 828213 w 2069223"/>
                <a:gd name="connsiteY19" fmla="*/ 389002 h 2561350"/>
                <a:gd name="connsiteX20" fmla="*/ 793309 w 2069223"/>
                <a:gd name="connsiteY20" fmla="*/ 283670 h 2561350"/>
                <a:gd name="connsiteX21" fmla="*/ 1029052 w 2069223"/>
                <a:gd name="connsiteY21" fmla="*/ 3 h 2561350"/>
                <a:gd name="connsiteX0" fmla="*/ 1029052 w 2069223"/>
                <a:gd name="connsiteY0" fmla="*/ 3 h 2561350"/>
                <a:gd name="connsiteX1" fmla="*/ 1243365 w 2069223"/>
                <a:gd name="connsiteY1" fmla="*/ 286050 h 2561350"/>
                <a:gd name="connsiteX2" fmla="*/ 1221229 w 2069223"/>
                <a:gd name="connsiteY2" fmla="*/ 389002 h 2561350"/>
                <a:gd name="connsiteX3" fmla="*/ 1960083 w 2069223"/>
                <a:gd name="connsiteY3" fmla="*/ 361648 h 2561350"/>
                <a:gd name="connsiteX4" fmla="*/ 2067846 w 2069223"/>
                <a:gd name="connsiteY4" fmla="*/ 961234 h 2561350"/>
                <a:gd name="connsiteX5" fmla="*/ 1881338 w 2069223"/>
                <a:gd name="connsiteY5" fmla="*/ 1030865 h 2561350"/>
                <a:gd name="connsiteX6" fmla="*/ 1847663 w 2069223"/>
                <a:gd name="connsiteY6" fmla="*/ 1535481 h 2561350"/>
                <a:gd name="connsiteX7" fmla="*/ 2065360 w 2069223"/>
                <a:gd name="connsiteY7" fmla="*/ 1597847 h 2561350"/>
                <a:gd name="connsiteX8" fmla="*/ 1945162 w 2069223"/>
                <a:gd name="connsiteY8" fmla="*/ 2187725 h 2561350"/>
                <a:gd name="connsiteX9" fmla="*/ 1223492 w 2069223"/>
                <a:gd name="connsiteY9" fmla="*/ 2167002 h 2561350"/>
                <a:gd name="connsiteX10" fmla="*/ 1243365 w 2069223"/>
                <a:gd name="connsiteY10" fmla="*/ 2275300 h 2561350"/>
                <a:gd name="connsiteX11" fmla="*/ 803256 w 2069223"/>
                <a:gd name="connsiteY11" fmla="*/ 2277680 h 2561350"/>
                <a:gd name="connsiteX12" fmla="*/ 723771 w 2069223"/>
                <a:gd name="connsiteY12" fmla="*/ 2109806 h 2561350"/>
                <a:gd name="connsiteX13" fmla="*/ 117884 w 2069223"/>
                <a:gd name="connsiteY13" fmla="*/ 2215080 h 2561350"/>
                <a:gd name="connsiteX14" fmla="*/ 1340 w 2069223"/>
                <a:gd name="connsiteY14" fmla="*/ 1657531 h 2561350"/>
                <a:gd name="connsiteX15" fmla="*/ 271736 w 2069223"/>
                <a:gd name="connsiteY15" fmla="*/ 1561668 h 2561350"/>
                <a:gd name="connsiteX16" fmla="*/ 249462 w 2069223"/>
                <a:gd name="connsiteY16" fmla="*/ 1045298 h 2561350"/>
                <a:gd name="connsiteX17" fmla="*/ 8800 w 2069223"/>
                <a:gd name="connsiteY17" fmla="*/ 1018431 h 2561350"/>
                <a:gd name="connsiteX18" fmla="*/ 110423 w 2069223"/>
                <a:gd name="connsiteY18" fmla="*/ 382371 h 2561350"/>
                <a:gd name="connsiteX19" fmla="*/ 828213 w 2069223"/>
                <a:gd name="connsiteY19" fmla="*/ 389002 h 2561350"/>
                <a:gd name="connsiteX20" fmla="*/ 793309 w 2069223"/>
                <a:gd name="connsiteY20" fmla="*/ 283670 h 2561350"/>
                <a:gd name="connsiteX21" fmla="*/ 1029052 w 2069223"/>
                <a:gd name="connsiteY21" fmla="*/ 3 h 2561350"/>
                <a:gd name="connsiteX0" fmla="*/ 1029052 w 2069223"/>
                <a:gd name="connsiteY0" fmla="*/ 3 h 2561350"/>
                <a:gd name="connsiteX1" fmla="*/ 1243365 w 2069223"/>
                <a:gd name="connsiteY1" fmla="*/ 286050 h 2561350"/>
                <a:gd name="connsiteX2" fmla="*/ 1221229 w 2069223"/>
                <a:gd name="connsiteY2" fmla="*/ 389002 h 2561350"/>
                <a:gd name="connsiteX3" fmla="*/ 1960083 w 2069223"/>
                <a:gd name="connsiteY3" fmla="*/ 361648 h 2561350"/>
                <a:gd name="connsiteX4" fmla="*/ 2067846 w 2069223"/>
                <a:gd name="connsiteY4" fmla="*/ 961234 h 2561350"/>
                <a:gd name="connsiteX5" fmla="*/ 1881338 w 2069223"/>
                <a:gd name="connsiteY5" fmla="*/ 1030865 h 2561350"/>
                <a:gd name="connsiteX6" fmla="*/ 1847663 w 2069223"/>
                <a:gd name="connsiteY6" fmla="*/ 1535481 h 2561350"/>
                <a:gd name="connsiteX7" fmla="*/ 2065360 w 2069223"/>
                <a:gd name="connsiteY7" fmla="*/ 1597847 h 2561350"/>
                <a:gd name="connsiteX8" fmla="*/ 1945162 w 2069223"/>
                <a:gd name="connsiteY8" fmla="*/ 2187725 h 2561350"/>
                <a:gd name="connsiteX9" fmla="*/ 1223492 w 2069223"/>
                <a:gd name="connsiteY9" fmla="*/ 2167002 h 2561350"/>
                <a:gd name="connsiteX10" fmla="*/ 1243365 w 2069223"/>
                <a:gd name="connsiteY10" fmla="*/ 2275300 h 2561350"/>
                <a:gd name="connsiteX11" fmla="*/ 803256 w 2069223"/>
                <a:gd name="connsiteY11" fmla="*/ 2277680 h 2561350"/>
                <a:gd name="connsiteX12" fmla="*/ 723771 w 2069223"/>
                <a:gd name="connsiteY12" fmla="*/ 2109806 h 2561350"/>
                <a:gd name="connsiteX13" fmla="*/ 117884 w 2069223"/>
                <a:gd name="connsiteY13" fmla="*/ 2215080 h 2561350"/>
                <a:gd name="connsiteX14" fmla="*/ 1340 w 2069223"/>
                <a:gd name="connsiteY14" fmla="*/ 1657531 h 2561350"/>
                <a:gd name="connsiteX15" fmla="*/ 271736 w 2069223"/>
                <a:gd name="connsiteY15" fmla="*/ 1561668 h 2561350"/>
                <a:gd name="connsiteX16" fmla="*/ 249462 w 2069223"/>
                <a:gd name="connsiteY16" fmla="*/ 1045298 h 2561350"/>
                <a:gd name="connsiteX17" fmla="*/ 8800 w 2069223"/>
                <a:gd name="connsiteY17" fmla="*/ 1018431 h 2561350"/>
                <a:gd name="connsiteX18" fmla="*/ 110423 w 2069223"/>
                <a:gd name="connsiteY18" fmla="*/ 382371 h 2561350"/>
                <a:gd name="connsiteX19" fmla="*/ 828213 w 2069223"/>
                <a:gd name="connsiteY19" fmla="*/ 389002 h 2561350"/>
                <a:gd name="connsiteX20" fmla="*/ 793309 w 2069223"/>
                <a:gd name="connsiteY20" fmla="*/ 283670 h 2561350"/>
                <a:gd name="connsiteX21" fmla="*/ 1029052 w 2069223"/>
                <a:gd name="connsiteY21" fmla="*/ 3 h 256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69223" h="2561350">
                  <a:moveTo>
                    <a:pt x="1029052" y="3"/>
                  </a:moveTo>
                  <a:cubicBezTo>
                    <a:pt x="1198121" y="-691"/>
                    <a:pt x="1366104" y="120921"/>
                    <a:pt x="1243365" y="286050"/>
                  </a:cubicBezTo>
                  <a:cubicBezTo>
                    <a:pt x="1227255" y="315682"/>
                    <a:pt x="1215473" y="348101"/>
                    <a:pt x="1221229" y="389002"/>
                  </a:cubicBezTo>
                  <a:cubicBezTo>
                    <a:pt x="1226297" y="528261"/>
                    <a:pt x="1696392" y="461119"/>
                    <a:pt x="1960083" y="361648"/>
                  </a:cubicBezTo>
                  <a:cubicBezTo>
                    <a:pt x="2053938" y="496394"/>
                    <a:pt x="2071127" y="822506"/>
                    <a:pt x="2067846" y="961234"/>
                  </a:cubicBezTo>
                  <a:cubicBezTo>
                    <a:pt x="2071715" y="1080232"/>
                    <a:pt x="2015018" y="1106744"/>
                    <a:pt x="1881338" y="1030865"/>
                  </a:cubicBezTo>
                  <a:cubicBezTo>
                    <a:pt x="1484062" y="845572"/>
                    <a:pt x="1585310" y="1699608"/>
                    <a:pt x="1847663" y="1535481"/>
                  </a:cubicBezTo>
                  <a:cubicBezTo>
                    <a:pt x="1929415" y="1495441"/>
                    <a:pt x="2055329" y="1373504"/>
                    <a:pt x="2065360" y="1597847"/>
                  </a:cubicBezTo>
                  <a:cubicBezTo>
                    <a:pt x="2080367" y="1677957"/>
                    <a:pt x="2053974" y="2093695"/>
                    <a:pt x="1945162" y="2187725"/>
                  </a:cubicBezTo>
                  <a:cubicBezTo>
                    <a:pt x="1805733" y="2151252"/>
                    <a:pt x="1398565" y="2030230"/>
                    <a:pt x="1223492" y="2167002"/>
                  </a:cubicBezTo>
                  <a:cubicBezTo>
                    <a:pt x="1210011" y="2193452"/>
                    <a:pt x="1212813" y="2230274"/>
                    <a:pt x="1243365" y="2275300"/>
                  </a:cubicBezTo>
                  <a:cubicBezTo>
                    <a:pt x="1483871" y="2660267"/>
                    <a:pt x="591323" y="2652331"/>
                    <a:pt x="803256" y="2277680"/>
                  </a:cubicBezTo>
                  <a:cubicBezTo>
                    <a:pt x="852179" y="2213432"/>
                    <a:pt x="836244" y="2132321"/>
                    <a:pt x="723771" y="2109806"/>
                  </a:cubicBezTo>
                  <a:cubicBezTo>
                    <a:pt x="609542" y="2086940"/>
                    <a:pt x="401355" y="2119754"/>
                    <a:pt x="117884" y="2215080"/>
                  </a:cubicBezTo>
                  <a:cubicBezTo>
                    <a:pt x="25248" y="2145089"/>
                    <a:pt x="-7310" y="1771407"/>
                    <a:pt x="1340" y="1657531"/>
                  </a:cubicBezTo>
                  <a:cubicBezTo>
                    <a:pt x="24910" y="1416831"/>
                    <a:pt x="118063" y="1502066"/>
                    <a:pt x="271736" y="1561668"/>
                  </a:cubicBezTo>
                  <a:cubicBezTo>
                    <a:pt x="483918" y="1635999"/>
                    <a:pt x="591326" y="1022800"/>
                    <a:pt x="249462" y="1045298"/>
                  </a:cubicBezTo>
                  <a:cubicBezTo>
                    <a:pt x="168753" y="1050498"/>
                    <a:pt x="31973" y="1183628"/>
                    <a:pt x="8800" y="1018431"/>
                  </a:cubicBezTo>
                  <a:cubicBezTo>
                    <a:pt x="-14373" y="907943"/>
                    <a:pt x="14056" y="478572"/>
                    <a:pt x="110423" y="382371"/>
                  </a:cubicBezTo>
                  <a:cubicBezTo>
                    <a:pt x="506629" y="514999"/>
                    <a:pt x="790102" y="488473"/>
                    <a:pt x="828213" y="389002"/>
                  </a:cubicBezTo>
                  <a:cubicBezTo>
                    <a:pt x="838534" y="365427"/>
                    <a:pt x="828962" y="333342"/>
                    <a:pt x="793309" y="283670"/>
                  </a:cubicBezTo>
                  <a:cubicBezTo>
                    <a:pt x="687343" y="96344"/>
                    <a:pt x="859983" y="698"/>
                    <a:pt x="1029052" y="3"/>
                  </a:cubicBezTo>
                  <a:close/>
                </a:path>
              </a:pathLst>
            </a:custGeom>
            <a:gradFill flip="none" rotWithShape="1">
              <a:gsLst>
                <a:gs pos="94000">
                  <a:schemeClr val="accent1">
                    <a:lumMod val="75000"/>
                  </a:schemeClr>
                </a:gs>
                <a:gs pos="0">
                  <a:schemeClr val="accent1"/>
                </a:gs>
              </a:gsLst>
              <a:lin ang="5400000" scaled="1"/>
              <a:tileRect/>
            </a:gradFill>
            <a:ln>
              <a:noFill/>
            </a:ln>
            <a:effectLst/>
            <a:sp3d prstMaterial="dkEdge">
              <a:bevelT w="508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"/>
            <p:cNvSpPr/>
            <p:nvPr/>
          </p:nvSpPr>
          <p:spPr>
            <a:xfrm rot="5400000">
              <a:off x="6216710" y="1947991"/>
              <a:ext cx="1427811" cy="1792219"/>
            </a:xfrm>
            <a:custGeom>
              <a:avLst/>
              <a:gdLst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949187"/>
                <a:gd name="connsiteY0" fmla="*/ 3 h 2561350"/>
                <a:gd name="connsiteX1" fmla="*/ 1132942 w 1949187"/>
                <a:gd name="connsiteY1" fmla="*/ 286050 h 2561350"/>
                <a:gd name="connsiteX2" fmla="*/ 1110806 w 1949187"/>
                <a:gd name="connsiteY2" fmla="*/ 389002 h 2561350"/>
                <a:gd name="connsiteX3" fmla="*/ 1862094 w 1949187"/>
                <a:gd name="connsiteY3" fmla="*/ 369108 h 2561350"/>
                <a:gd name="connsiteX4" fmla="*/ 1842200 w 1949187"/>
                <a:gd name="connsiteY4" fmla="*/ 1063389 h 2561350"/>
                <a:gd name="connsiteX5" fmla="*/ 1752882 w 1949187"/>
                <a:gd name="connsiteY5" fmla="*/ 1037347 h 2561350"/>
                <a:gd name="connsiteX6" fmla="*/ 1750502 w 1949187"/>
                <a:gd name="connsiteY6" fmla="*/ 1487403 h 2561350"/>
                <a:gd name="connsiteX7" fmla="*/ 1842200 w 1949187"/>
                <a:gd name="connsiteY7" fmla="*/ 1449629 h 2561350"/>
                <a:gd name="connsiteX8" fmla="*/ 1842200 w 1949187"/>
                <a:gd name="connsiteY8" fmla="*/ 2167002 h 2561350"/>
                <a:gd name="connsiteX9" fmla="*/ 1113069 w 1949187"/>
                <a:gd name="connsiteY9" fmla="*/ 2167002 h 2561350"/>
                <a:gd name="connsiteX10" fmla="*/ 1132942 w 1949187"/>
                <a:gd name="connsiteY10" fmla="*/ 2275300 h 2561350"/>
                <a:gd name="connsiteX11" fmla="*/ 682886 w 1949187"/>
                <a:gd name="connsiteY11" fmla="*/ 2277680 h 2561350"/>
                <a:gd name="connsiteX12" fmla="*/ 712819 w 1949187"/>
                <a:gd name="connsiteY12" fmla="*/ 2167002 h 2561350"/>
                <a:gd name="connsiteX13" fmla="*/ 46420 w 1949187"/>
                <a:gd name="connsiteY13" fmla="*/ 2167002 h 2561350"/>
                <a:gd name="connsiteX14" fmla="*/ 46420 w 1949187"/>
                <a:gd name="connsiteY14" fmla="*/ 1458174 h 2561350"/>
                <a:gd name="connsiteX15" fmla="*/ 141419 w 1949187"/>
                <a:gd name="connsiteY15" fmla="*/ 1495354 h 2561350"/>
                <a:gd name="connsiteX16" fmla="*/ 139039 w 1949187"/>
                <a:gd name="connsiteY16" fmla="*/ 1045298 h 2561350"/>
                <a:gd name="connsiteX17" fmla="*/ 46420 w 1949187"/>
                <a:gd name="connsiteY17" fmla="*/ 1071146 h 2561350"/>
                <a:gd name="connsiteX18" fmla="*/ 0 w 1949187"/>
                <a:gd name="connsiteY18" fmla="*/ 382371 h 2561350"/>
                <a:gd name="connsiteX19" fmla="*/ 717790 w 1949187"/>
                <a:gd name="connsiteY19" fmla="*/ 389002 h 2561350"/>
                <a:gd name="connsiteX20" fmla="*/ 682886 w 1949187"/>
                <a:gd name="connsiteY20" fmla="*/ 283670 h 2561350"/>
                <a:gd name="connsiteX21" fmla="*/ 918629 w 1949187"/>
                <a:gd name="connsiteY21" fmla="*/ 3 h 2561350"/>
                <a:gd name="connsiteX0" fmla="*/ 918629 w 1966660"/>
                <a:gd name="connsiteY0" fmla="*/ 3 h 2561350"/>
                <a:gd name="connsiteX1" fmla="*/ 1132942 w 1966660"/>
                <a:gd name="connsiteY1" fmla="*/ 286050 h 2561350"/>
                <a:gd name="connsiteX2" fmla="*/ 1110806 w 1966660"/>
                <a:gd name="connsiteY2" fmla="*/ 389002 h 2561350"/>
                <a:gd name="connsiteX3" fmla="*/ 1862094 w 1966660"/>
                <a:gd name="connsiteY3" fmla="*/ 369108 h 2561350"/>
                <a:gd name="connsiteX4" fmla="*/ 1842200 w 1966660"/>
                <a:gd name="connsiteY4" fmla="*/ 1063389 h 2561350"/>
                <a:gd name="connsiteX5" fmla="*/ 1752882 w 1966660"/>
                <a:gd name="connsiteY5" fmla="*/ 1037347 h 2561350"/>
                <a:gd name="connsiteX6" fmla="*/ 1750502 w 1966660"/>
                <a:gd name="connsiteY6" fmla="*/ 1487403 h 2561350"/>
                <a:gd name="connsiteX7" fmla="*/ 1842200 w 1966660"/>
                <a:gd name="connsiteY7" fmla="*/ 1449629 h 2561350"/>
                <a:gd name="connsiteX8" fmla="*/ 1842200 w 1966660"/>
                <a:gd name="connsiteY8" fmla="*/ 2167002 h 2561350"/>
                <a:gd name="connsiteX9" fmla="*/ 1113069 w 1966660"/>
                <a:gd name="connsiteY9" fmla="*/ 2167002 h 2561350"/>
                <a:gd name="connsiteX10" fmla="*/ 1132942 w 1966660"/>
                <a:gd name="connsiteY10" fmla="*/ 2275300 h 2561350"/>
                <a:gd name="connsiteX11" fmla="*/ 682886 w 1966660"/>
                <a:gd name="connsiteY11" fmla="*/ 2277680 h 2561350"/>
                <a:gd name="connsiteX12" fmla="*/ 712819 w 1966660"/>
                <a:gd name="connsiteY12" fmla="*/ 2167002 h 2561350"/>
                <a:gd name="connsiteX13" fmla="*/ 46420 w 1966660"/>
                <a:gd name="connsiteY13" fmla="*/ 2167002 h 2561350"/>
                <a:gd name="connsiteX14" fmla="*/ 46420 w 1966660"/>
                <a:gd name="connsiteY14" fmla="*/ 1458174 h 2561350"/>
                <a:gd name="connsiteX15" fmla="*/ 141419 w 1966660"/>
                <a:gd name="connsiteY15" fmla="*/ 1495354 h 2561350"/>
                <a:gd name="connsiteX16" fmla="*/ 139039 w 1966660"/>
                <a:gd name="connsiteY16" fmla="*/ 1045298 h 2561350"/>
                <a:gd name="connsiteX17" fmla="*/ 46420 w 1966660"/>
                <a:gd name="connsiteY17" fmla="*/ 1071146 h 2561350"/>
                <a:gd name="connsiteX18" fmla="*/ 0 w 1966660"/>
                <a:gd name="connsiteY18" fmla="*/ 382371 h 2561350"/>
                <a:gd name="connsiteX19" fmla="*/ 717790 w 1966660"/>
                <a:gd name="connsiteY19" fmla="*/ 389002 h 2561350"/>
                <a:gd name="connsiteX20" fmla="*/ 682886 w 1966660"/>
                <a:gd name="connsiteY20" fmla="*/ 283670 h 2561350"/>
                <a:gd name="connsiteX21" fmla="*/ 918629 w 1966660"/>
                <a:gd name="connsiteY21" fmla="*/ 3 h 2561350"/>
                <a:gd name="connsiteX0" fmla="*/ 1023861 w 2071892"/>
                <a:gd name="connsiteY0" fmla="*/ 3 h 2561350"/>
                <a:gd name="connsiteX1" fmla="*/ 1238174 w 2071892"/>
                <a:gd name="connsiteY1" fmla="*/ 286050 h 2561350"/>
                <a:gd name="connsiteX2" fmla="*/ 1216038 w 2071892"/>
                <a:gd name="connsiteY2" fmla="*/ 389002 h 2561350"/>
                <a:gd name="connsiteX3" fmla="*/ 1967326 w 2071892"/>
                <a:gd name="connsiteY3" fmla="*/ 369108 h 2561350"/>
                <a:gd name="connsiteX4" fmla="*/ 1947432 w 2071892"/>
                <a:gd name="connsiteY4" fmla="*/ 1063389 h 2561350"/>
                <a:gd name="connsiteX5" fmla="*/ 1858114 w 2071892"/>
                <a:gd name="connsiteY5" fmla="*/ 1037347 h 2561350"/>
                <a:gd name="connsiteX6" fmla="*/ 1855734 w 2071892"/>
                <a:gd name="connsiteY6" fmla="*/ 1487403 h 2561350"/>
                <a:gd name="connsiteX7" fmla="*/ 1947432 w 2071892"/>
                <a:gd name="connsiteY7" fmla="*/ 1449629 h 2561350"/>
                <a:gd name="connsiteX8" fmla="*/ 1947432 w 2071892"/>
                <a:gd name="connsiteY8" fmla="*/ 2167002 h 2561350"/>
                <a:gd name="connsiteX9" fmla="*/ 1218301 w 2071892"/>
                <a:gd name="connsiteY9" fmla="*/ 2167002 h 2561350"/>
                <a:gd name="connsiteX10" fmla="*/ 1238174 w 2071892"/>
                <a:gd name="connsiteY10" fmla="*/ 2275300 h 2561350"/>
                <a:gd name="connsiteX11" fmla="*/ 788118 w 2071892"/>
                <a:gd name="connsiteY11" fmla="*/ 2277680 h 2561350"/>
                <a:gd name="connsiteX12" fmla="*/ 818051 w 2071892"/>
                <a:gd name="connsiteY12" fmla="*/ 2167002 h 2561350"/>
                <a:gd name="connsiteX13" fmla="*/ 151652 w 2071892"/>
                <a:gd name="connsiteY13" fmla="*/ 2167002 h 2561350"/>
                <a:gd name="connsiteX14" fmla="*/ 151652 w 2071892"/>
                <a:gd name="connsiteY14" fmla="*/ 1458174 h 2561350"/>
                <a:gd name="connsiteX15" fmla="*/ 246651 w 2071892"/>
                <a:gd name="connsiteY15" fmla="*/ 1495354 h 2561350"/>
                <a:gd name="connsiteX16" fmla="*/ 244271 w 2071892"/>
                <a:gd name="connsiteY16" fmla="*/ 1045298 h 2561350"/>
                <a:gd name="connsiteX17" fmla="*/ 151652 w 2071892"/>
                <a:gd name="connsiteY17" fmla="*/ 1071146 h 2561350"/>
                <a:gd name="connsiteX18" fmla="*/ 105232 w 2071892"/>
                <a:gd name="connsiteY18" fmla="*/ 382371 h 2561350"/>
                <a:gd name="connsiteX19" fmla="*/ 823022 w 2071892"/>
                <a:gd name="connsiteY19" fmla="*/ 389002 h 2561350"/>
                <a:gd name="connsiteX20" fmla="*/ 788118 w 2071892"/>
                <a:gd name="connsiteY20" fmla="*/ 283670 h 2561350"/>
                <a:gd name="connsiteX21" fmla="*/ 1023861 w 2071892"/>
                <a:gd name="connsiteY21" fmla="*/ 3 h 2561350"/>
                <a:gd name="connsiteX0" fmla="*/ 1039756 w 2087787"/>
                <a:gd name="connsiteY0" fmla="*/ 3 h 2561350"/>
                <a:gd name="connsiteX1" fmla="*/ 1254069 w 2087787"/>
                <a:gd name="connsiteY1" fmla="*/ 286050 h 2561350"/>
                <a:gd name="connsiteX2" fmla="*/ 1231933 w 2087787"/>
                <a:gd name="connsiteY2" fmla="*/ 389002 h 2561350"/>
                <a:gd name="connsiteX3" fmla="*/ 1983221 w 2087787"/>
                <a:gd name="connsiteY3" fmla="*/ 369108 h 2561350"/>
                <a:gd name="connsiteX4" fmla="*/ 1963327 w 2087787"/>
                <a:gd name="connsiteY4" fmla="*/ 1063389 h 2561350"/>
                <a:gd name="connsiteX5" fmla="*/ 1874009 w 2087787"/>
                <a:gd name="connsiteY5" fmla="*/ 1037347 h 2561350"/>
                <a:gd name="connsiteX6" fmla="*/ 1871629 w 2087787"/>
                <a:gd name="connsiteY6" fmla="*/ 1487403 h 2561350"/>
                <a:gd name="connsiteX7" fmla="*/ 1963327 w 2087787"/>
                <a:gd name="connsiteY7" fmla="*/ 1449629 h 2561350"/>
                <a:gd name="connsiteX8" fmla="*/ 1963327 w 2087787"/>
                <a:gd name="connsiteY8" fmla="*/ 2167002 h 2561350"/>
                <a:gd name="connsiteX9" fmla="*/ 1234196 w 2087787"/>
                <a:gd name="connsiteY9" fmla="*/ 2167002 h 2561350"/>
                <a:gd name="connsiteX10" fmla="*/ 1254069 w 2087787"/>
                <a:gd name="connsiteY10" fmla="*/ 2275300 h 2561350"/>
                <a:gd name="connsiteX11" fmla="*/ 804013 w 2087787"/>
                <a:gd name="connsiteY11" fmla="*/ 2277680 h 2561350"/>
                <a:gd name="connsiteX12" fmla="*/ 833946 w 2087787"/>
                <a:gd name="connsiteY12" fmla="*/ 2167002 h 2561350"/>
                <a:gd name="connsiteX13" fmla="*/ 167547 w 2087787"/>
                <a:gd name="connsiteY13" fmla="*/ 2167002 h 2561350"/>
                <a:gd name="connsiteX14" fmla="*/ 167547 w 2087787"/>
                <a:gd name="connsiteY14" fmla="*/ 1458174 h 2561350"/>
                <a:gd name="connsiteX15" fmla="*/ 262546 w 2087787"/>
                <a:gd name="connsiteY15" fmla="*/ 1495354 h 2561350"/>
                <a:gd name="connsiteX16" fmla="*/ 260166 w 2087787"/>
                <a:gd name="connsiteY16" fmla="*/ 1045298 h 2561350"/>
                <a:gd name="connsiteX17" fmla="*/ 167547 w 2087787"/>
                <a:gd name="connsiteY17" fmla="*/ 1071146 h 2561350"/>
                <a:gd name="connsiteX18" fmla="*/ 121127 w 2087787"/>
                <a:gd name="connsiteY18" fmla="*/ 382371 h 2561350"/>
                <a:gd name="connsiteX19" fmla="*/ 838917 w 2087787"/>
                <a:gd name="connsiteY19" fmla="*/ 389002 h 2561350"/>
                <a:gd name="connsiteX20" fmla="*/ 804013 w 2087787"/>
                <a:gd name="connsiteY20" fmla="*/ 283670 h 2561350"/>
                <a:gd name="connsiteX21" fmla="*/ 1039756 w 2087787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88885"/>
                <a:gd name="connsiteY0" fmla="*/ 3 h 2561350"/>
                <a:gd name="connsiteX1" fmla="*/ 1239747 w 2088885"/>
                <a:gd name="connsiteY1" fmla="*/ 286050 h 2561350"/>
                <a:gd name="connsiteX2" fmla="*/ 1217611 w 2088885"/>
                <a:gd name="connsiteY2" fmla="*/ 389002 h 2561350"/>
                <a:gd name="connsiteX3" fmla="*/ 1968899 w 2088885"/>
                <a:gd name="connsiteY3" fmla="*/ 369108 h 2561350"/>
                <a:gd name="connsiteX4" fmla="*/ 1949005 w 2088885"/>
                <a:gd name="connsiteY4" fmla="*/ 1063389 h 2561350"/>
                <a:gd name="connsiteX5" fmla="*/ 1859687 w 2088885"/>
                <a:gd name="connsiteY5" fmla="*/ 1037347 h 2561350"/>
                <a:gd name="connsiteX6" fmla="*/ 1857307 w 2088885"/>
                <a:gd name="connsiteY6" fmla="*/ 1487403 h 2561350"/>
                <a:gd name="connsiteX7" fmla="*/ 1949005 w 2088885"/>
                <a:gd name="connsiteY7" fmla="*/ 1449629 h 2561350"/>
                <a:gd name="connsiteX8" fmla="*/ 1949005 w 2088885"/>
                <a:gd name="connsiteY8" fmla="*/ 2167002 h 2561350"/>
                <a:gd name="connsiteX9" fmla="*/ 1219874 w 2088885"/>
                <a:gd name="connsiteY9" fmla="*/ 2167002 h 2561350"/>
                <a:gd name="connsiteX10" fmla="*/ 1239747 w 2088885"/>
                <a:gd name="connsiteY10" fmla="*/ 2275300 h 2561350"/>
                <a:gd name="connsiteX11" fmla="*/ 789691 w 2088885"/>
                <a:gd name="connsiteY11" fmla="*/ 2277680 h 2561350"/>
                <a:gd name="connsiteX12" fmla="*/ 819624 w 2088885"/>
                <a:gd name="connsiteY12" fmla="*/ 2167002 h 2561350"/>
                <a:gd name="connsiteX13" fmla="*/ 153225 w 2088885"/>
                <a:gd name="connsiteY13" fmla="*/ 2167002 h 2561350"/>
                <a:gd name="connsiteX14" fmla="*/ 153225 w 2088885"/>
                <a:gd name="connsiteY14" fmla="*/ 1458174 h 2561350"/>
                <a:gd name="connsiteX15" fmla="*/ 248224 w 2088885"/>
                <a:gd name="connsiteY15" fmla="*/ 1495354 h 2561350"/>
                <a:gd name="connsiteX16" fmla="*/ 245844 w 2088885"/>
                <a:gd name="connsiteY16" fmla="*/ 1045298 h 2561350"/>
                <a:gd name="connsiteX17" fmla="*/ 153225 w 2088885"/>
                <a:gd name="connsiteY17" fmla="*/ 1071146 h 2561350"/>
                <a:gd name="connsiteX18" fmla="*/ 106805 w 2088885"/>
                <a:gd name="connsiteY18" fmla="*/ 382371 h 2561350"/>
                <a:gd name="connsiteX19" fmla="*/ 824595 w 2088885"/>
                <a:gd name="connsiteY19" fmla="*/ 389002 h 2561350"/>
                <a:gd name="connsiteX20" fmla="*/ 789691 w 2088885"/>
                <a:gd name="connsiteY20" fmla="*/ 283670 h 2561350"/>
                <a:gd name="connsiteX21" fmla="*/ 1025434 w 208888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102756"/>
                <a:gd name="connsiteY0" fmla="*/ 3 h 2561350"/>
                <a:gd name="connsiteX1" fmla="*/ 1239747 w 2102756"/>
                <a:gd name="connsiteY1" fmla="*/ 286050 h 2561350"/>
                <a:gd name="connsiteX2" fmla="*/ 1217611 w 2102756"/>
                <a:gd name="connsiteY2" fmla="*/ 389002 h 2561350"/>
                <a:gd name="connsiteX3" fmla="*/ 1968899 w 2102756"/>
                <a:gd name="connsiteY3" fmla="*/ 369108 h 2561350"/>
                <a:gd name="connsiteX4" fmla="*/ 1949005 w 2102756"/>
                <a:gd name="connsiteY4" fmla="*/ 1063389 h 2561350"/>
                <a:gd name="connsiteX5" fmla="*/ 1859687 w 2102756"/>
                <a:gd name="connsiteY5" fmla="*/ 1037347 h 2561350"/>
                <a:gd name="connsiteX6" fmla="*/ 1857307 w 2102756"/>
                <a:gd name="connsiteY6" fmla="*/ 1487403 h 2561350"/>
                <a:gd name="connsiteX7" fmla="*/ 1995425 w 2102756"/>
                <a:gd name="connsiteY7" fmla="*/ 1456260 h 2561350"/>
                <a:gd name="connsiteX8" fmla="*/ 1949005 w 2102756"/>
                <a:gd name="connsiteY8" fmla="*/ 2167002 h 2561350"/>
                <a:gd name="connsiteX9" fmla="*/ 1219874 w 2102756"/>
                <a:gd name="connsiteY9" fmla="*/ 2167002 h 2561350"/>
                <a:gd name="connsiteX10" fmla="*/ 1239747 w 2102756"/>
                <a:gd name="connsiteY10" fmla="*/ 2275300 h 2561350"/>
                <a:gd name="connsiteX11" fmla="*/ 789691 w 2102756"/>
                <a:gd name="connsiteY11" fmla="*/ 2277680 h 2561350"/>
                <a:gd name="connsiteX12" fmla="*/ 819624 w 2102756"/>
                <a:gd name="connsiteY12" fmla="*/ 2167002 h 2561350"/>
                <a:gd name="connsiteX13" fmla="*/ 153225 w 2102756"/>
                <a:gd name="connsiteY13" fmla="*/ 2167002 h 2561350"/>
                <a:gd name="connsiteX14" fmla="*/ 153225 w 2102756"/>
                <a:gd name="connsiteY14" fmla="*/ 1458174 h 2561350"/>
                <a:gd name="connsiteX15" fmla="*/ 248224 w 2102756"/>
                <a:gd name="connsiteY15" fmla="*/ 1495354 h 2561350"/>
                <a:gd name="connsiteX16" fmla="*/ 245844 w 2102756"/>
                <a:gd name="connsiteY16" fmla="*/ 1045298 h 2561350"/>
                <a:gd name="connsiteX17" fmla="*/ 153225 w 2102756"/>
                <a:gd name="connsiteY17" fmla="*/ 1071146 h 2561350"/>
                <a:gd name="connsiteX18" fmla="*/ 106805 w 2102756"/>
                <a:gd name="connsiteY18" fmla="*/ 382371 h 2561350"/>
                <a:gd name="connsiteX19" fmla="*/ 824595 w 2102756"/>
                <a:gd name="connsiteY19" fmla="*/ 389002 h 2561350"/>
                <a:gd name="connsiteX20" fmla="*/ 789691 w 2102756"/>
                <a:gd name="connsiteY20" fmla="*/ 283670 h 2561350"/>
                <a:gd name="connsiteX21" fmla="*/ 1025434 w 2102756"/>
                <a:gd name="connsiteY21" fmla="*/ 3 h 2561350"/>
                <a:gd name="connsiteX0" fmla="*/ 1025434 w 2076232"/>
                <a:gd name="connsiteY0" fmla="*/ 3 h 2561350"/>
                <a:gd name="connsiteX1" fmla="*/ 1239747 w 2076232"/>
                <a:gd name="connsiteY1" fmla="*/ 286050 h 2561350"/>
                <a:gd name="connsiteX2" fmla="*/ 1217611 w 2076232"/>
                <a:gd name="connsiteY2" fmla="*/ 389002 h 2561350"/>
                <a:gd name="connsiteX3" fmla="*/ 1968899 w 2076232"/>
                <a:gd name="connsiteY3" fmla="*/ 369108 h 2561350"/>
                <a:gd name="connsiteX4" fmla="*/ 1949005 w 2076232"/>
                <a:gd name="connsiteY4" fmla="*/ 1063389 h 2561350"/>
                <a:gd name="connsiteX5" fmla="*/ 1859687 w 2076232"/>
                <a:gd name="connsiteY5" fmla="*/ 1037347 h 2561350"/>
                <a:gd name="connsiteX6" fmla="*/ 1857307 w 2076232"/>
                <a:gd name="connsiteY6" fmla="*/ 1487403 h 2561350"/>
                <a:gd name="connsiteX7" fmla="*/ 1995425 w 2076232"/>
                <a:gd name="connsiteY7" fmla="*/ 1456260 h 2561350"/>
                <a:gd name="connsiteX8" fmla="*/ 1949005 w 2076232"/>
                <a:gd name="connsiteY8" fmla="*/ 2167002 h 2561350"/>
                <a:gd name="connsiteX9" fmla="*/ 1219874 w 2076232"/>
                <a:gd name="connsiteY9" fmla="*/ 2167002 h 2561350"/>
                <a:gd name="connsiteX10" fmla="*/ 1239747 w 2076232"/>
                <a:gd name="connsiteY10" fmla="*/ 2275300 h 2561350"/>
                <a:gd name="connsiteX11" fmla="*/ 789691 w 2076232"/>
                <a:gd name="connsiteY11" fmla="*/ 2277680 h 2561350"/>
                <a:gd name="connsiteX12" fmla="*/ 819624 w 2076232"/>
                <a:gd name="connsiteY12" fmla="*/ 2167002 h 2561350"/>
                <a:gd name="connsiteX13" fmla="*/ 153225 w 2076232"/>
                <a:gd name="connsiteY13" fmla="*/ 2167002 h 2561350"/>
                <a:gd name="connsiteX14" fmla="*/ 153225 w 2076232"/>
                <a:gd name="connsiteY14" fmla="*/ 1458174 h 2561350"/>
                <a:gd name="connsiteX15" fmla="*/ 248224 w 2076232"/>
                <a:gd name="connsiteY15" fmla="*/ 1495354 h 2561350"/>
                <a:gd name="connsiteX16" fmla="*/ 245844 w 2076232"/>
                <a:gd name="connsiteY16" fmla="*/ 1045298 h 2561350"/>
                <a:gd name="connsiteX17" fmla="*/ 153225 w 2076232"/>
                <a:gd name="connsiteY17" fmla="*/ 1071146 h 2561350"/>
                <a:gd name="connsiteX18" fmla="*/ 106805 w 2076232"/>
                <a:gd name="connsiteY18" fmla="*/ 382371 h 2561350"/>
                <a:gd name="connsiteX19" fmla="*/ 824595 w 2076232"/>
                <a:gd name="connsiteY19" fmla="*/ 389002 h 2561350"/>
                <a:gd name="connsiteX20" fmla="*/ 789691 w 2076232"/>
                <a:gd name="connsiteY20" fmla="*/ 283670 h 2561350"/>
                <a:gd name="connsiteX21" fmla="*/ 1025434 w 2076232"/>
                <a:gd name="connsiteY21" fmla="*/ 3 h 2561350"/>
                <a:gd name="connsiteX0" fmla="*/ 1025434 w 2077711"/>
                <a:gd name="connsiteY0" fmla="*/ 3 h 2561350"/>
                <a:gd name="connsiteX1" fmla="*/ 1239747 w 2077711"/>
                <a:gd name="connsiteY1" fmla="*/ 286050 h 2561350"/>
                <a:gd name="connsiteX2" fmla="*/ 1217611 w 2077711"/>
                <a:gd name="connsiteY2" fmla="*/ 389002 h 2561350"/>
                <a:gd name="connsiteX3" fmla="*/ 1968899 w 2077711"/>
                <a:gd name="connsiteY3" fmla="*/ 369108 h 2561350"/>
                <a:gd name="connsiteX4" fmla="*/ 1949005 w 2077711"/>
                <a:gd name="connsiteY4" fmla="*/ 1063389 h 2561350"/>
                <a:gd name="connsiteX5" fmla="*/ 1859687 w 2077711"/>
                <a:gd name="connsiteY5" fmla="*/ 1037347 h 2561350"/>
                <a:gd name="connsiteX6" fmla="*/ 1857307 w 2077711"/>
                <a:gd name="connsiteY6" fmla="*/ 1487403 h 2561350"/>
                <a:gd name="connsiteX7" fmla="*/ 1995425 w 2077711"/>
                <a:gd name="connsiteY7" fmla="*/ 1456260 h 2561350"/>
                <a:gd name="connsiteX8" fmla="*/ 1949005 w 2077711"/>
                <a:gd name="connsiteY8" fmla="*/ 2167002 h 2561350"/>
                <a:gd name="connsiteX9" fmla="*/ 1219874 w 2077711"/>
                <a:gd name="connsiteY9" fmla="*/ 2167002 h 2561350"/>
                <a:gd name="connsiteX10" fmla="*/ 1239747 w 2077711"/>
                <a:gd name="connsiteY10" fmla="*/ 2275300 h 2561350"/>
                <a:gd name="connsiteX11" fmla="*/ 789691 w 2077711"/>
                <a:gd name="connsiteY11" fmla="*/ 2277680 h 2561350"/>
                <a:gd name="connsiteX12" fmla="*/ 819624 w 2077711"/>
                <a:gd name="connsiteY12" fmla="*/ 2167002 h 2561350"/>
                <a:gd name="connsiteX13" fmla="*/ 153225 w 2077711"/>
                <a:gd name="connsiteY13" fmla="*/ 2167002 h 2561350"/>
                <a:gd name="connsiteX14" fmla="*/ 153225 w 2077711"/>
                <a:gd name="connsiteY14" fmla="*/ 1458174 h 2561350"/>
                <a:gd name="connsiteX15" fmla="*/ 248224 w 2077711"/>
                <a:gd name="connsiteY15" fmla="*/ 1495354 h 2561350"/>
                <a:gd name="connsiteX16" fmla="*/ 245844 w 2077711"/>
                <a:gd name="connsiteY16" fmla="*/ 1045298 h 2561350"/>
                <a:gd name="connsiteX17" fmla="*/ 153225 w 2077711"/>
                <a:gd name="connsiteY17" fmla="*/ 1071146 h 2561350"/>
                <a:gd name="connsiteX18" fmla="*/ 106805 w 2077711"/>
                <a:gd name="connsiteY18" fmla="*/ 382371 h 2561350"/>
                <a:gd name="connsiteX19" fmla="*/ 824595 w 2077711"/>
                <a:gd name="connsiteY19" fmla="*/ 389002 h 2561350"/>
                <a:gd name="connsiteX20" fmla="*/ 789691 w 2077711"/>
                <a:gd name="connsiteY20" fmla="*/ 283670 h 2561350"/>
                <a:gd name="connsiteX21" fmla="*/ 1025434 w 2077711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13436 w 2082173"/>
                <a:gd name="connsiteY14" fmla="*/ 1511225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38495 w 2095234"/>
                <a:gd name="connsiteY0" fmla="*/ 3 h 2561350"/>
                <a:gd name="connsiteX1" fmla="*/ 1252808 w 2095234"/>
                <a:gd name="connsiteY1" fmla="*/ 286050 h 2561350"/>
                <a:gd name="connsiteX2" fmla="*/ 1230672 w 2095234"/>
                <a:gd name="connsiteY2" fmla="*/ 389002 h 2561350"/>
                <a:gd name="connsiteX3" fmla="*/ 1981960 w 2095234"/>
                <a:gd name="connsiteY3" fmla="*/ 369108 h 2561350"/>
                <a:gd name="connsiteX4" fmla="*/ 1975328 w 2095234"/>
                <a:gd name="connsiteY4" fmla="*/ 1096546 h 2561350"/>
                <a:gd name="connsiteX5" fmla="*/ 1872748 w 2095234"/>
                <a:gd name="connsiteY5" fmla="*/ 1037347 h 2561350"/>
                <a:gd name="connsiteX6" fmla="*/ 1857106 w 2095234"/>
                <a:gd name="connsiteY6" fmla="*/ 1520560 h 2561350"/>
                <a:gd name="connsiteX7" fmla="*/ 2008486 w 2095234"/>
                <a:gd name="connsiteY7" fmla="*/ 1456260 h 2561350"/>
                <a:gd name="connsiteX8" fmla="*/ 1962066 w 2095234"/>
                <a:gd name="connsiteY8" fmla="*/ 2180265 h 2561350"/>
                <a:gd name="connsiteX9" fmla="*/ 1232935 w 2095234"/>
                <a:gd name="connsiteY9" fmla="*/ 2167002 h 2561350"/>
                <a:gd name="connsiteX10" fmla="*/ 1252808 w 2095234"/>
                <a:gd name="connsiteY10" fmla="*/ 2275300 h 2561350"/>
                <a:gd name="connsiteX11" fmla="*/ 802752 w 2095234"/>
                <a:gd name="connsiteY11" fmla="*/ 2277680 h 2561350"/>
                <a:gd name="connsiteX12" fmla="*/ 832685 w 2095234"/>
                <a:gd name="connsiteY12" fmla="*/ 2167002 h 2561350"/>
                <a:gd name="connsiteX13" fmla="*/ 139760 w 2095234"/>
                <a:gd name="connsiteY13" fmla="*/ 2200159 h 2561350"/>
                <a:gd name="connsiteX14" fmla="*/ 119866 w 2095234"/>
                <a:gd name="connsiteY14" fmla="*/ 1497962 h 2561350"/>
                <a:gd name="connsiteX15" fmla="*/ 281179 w 2095234"/>
                <a:gd name="connsiteY15" fmla="*/ 1561668 h 2561350"/>
                <a:gd name="connsiteX16" fmla="*/ 258905 w 2095234"/>
                <a:gd name="connsiteY16" fmla="*/ 1045298 h 2561350"/>
                <a:gd name="connsiteX17" fmla="*/ 146392 w 2095234"/>
                <a:gd name="connsiteY17" fmla="*/ 1091040 h 2561350"/>
                <a:gd name="connsiteX18" fmla="*/ 119866 w 2095234"/>
                <a:gd name="connsiteY18" fmla="*/ 382371 h 2561350"/>
                <a:gd name="connsiteX19" fmla="*/ 837656 w 2095234"/>
                <a:gd name="connsiteY19" fmla="*/ 389002 h 2561350"/>
                <a:gd name="connsiteX20" fmla="*/ 802752 w 2095234"/>
                <a:gd name="connsiteY20" fmla="*/ 283670 h 2561350"/>
                <a:gd name="connsiteX21" fmla="*/ 1038495 w 2095234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01239 w 2076607"/>
                <a:gd name="connsiteY17" fmla="*/ 382371 h 2561350"/>
                <a:gd name="connsiteX18" fmla="*/ 819029 w 2076607"/>
                <a:gd name="connsiteY18" fmla="*/ 389002 h 2561350"/>
                <a:gd name="connsiteX19" fmla="*/ 784125 w 2076607"/>
                <a:gd name="connsiteY19" fmla="*/ 283670 h 2561350"/>
                <a:gd name="connsiteX20" fmla="*/ 1019868 w 2076607"/>
                <a:gd name="connsiteY20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36388 w 2076607"/>
                <a:gd name="connsiteY17" fmla="*/ 727479 h 2561350"/>
                <a:gd name="connsiteX18" fmla="*/ 101239 w 2076607"/>
                <a:gd name="connsiteY18" fmla="*/ 382371 h 2561350"/>
                <a:gd name="connsiteX19" fmla="*/ 819029 w 2076607"/>
                <a:gd name="connsiteY19" fmla="*/ 389002 h 2561350"/>
                <a:gd name="connsiteX20" fmla="*/ 784125 w 2076607"/>
                <a:gd name="connsiteY20" fmla="*/ 283670 h 2561350"/>
                <a:gd name="connsiteX21" fmla="*/ 1019868 w 2076607"/>
                <a:gd name="connsiteY21" fmla="*/ 3 h 2561350"/>
                <a:gd name="connsiteX0" fmla="*/ 1030195 w 2086934"/>
                <a:gd name="connsiteY0" fmla="*/ 3 h 2561350"/>
                <a:gd name="connsiteX1" fmla="*/ 1244508 w 2086934"/>
                <a:gd name="connsiteY1" fmla="*/ 286050 h 2561350"/>
                <a:gd name="connsiteX2" fmla="*/ 1222372 w 2086934"/>
                <a:gd name="connsiteY2" fmla="*/ 389002 h 2561350"/>
                <a:gd name="connsiteX3" fmla="*/ 1973660 w 2086934"/>
                <a:gd name="connsiteY3" fmla="*/ 369108 h 2561350"/>
                <a:gd name="connsiteX4" fmla="*/ 1967028 w 2086934"/>
                <a:gd name="connsiteY4" fmla="*/ 1096546 h 2561350"/>
                <a:gd name="connsiteX5" fmla="*/ 1864448 w 2086934"/>
                <a:gd name="connsiteY5" fmla="*/ 1037347 h 2561350"/>
                <a:gd name="connsiteX6" fmla="*/ 1848806 w 2086934"/>
                <a:gd name="connsiteY6" fmla="*/ 1520560 h 2561350"/>
                <a:gd name="connsiteX7" fmla="*/ 2000186 w 2086934"/>
                <a:gd name="connsiteY7" fmla="*/ 1456260 h 2561350"/>
                <a:gd name="connsiteX8" fmla="*/ 1953766 w 2086934"/>
                <a:gd name="connsiteY8" fmla="*/ 2180265 h 2561350"/>
                <a:gd name="connsiteX9" fmla="*/ 1224635 w 2086934"/>
                <a:gd name="connsiteY9" fmla="*/ 2167002 h 2561350"/>
                <a:gd name="connsiteX10" fmla="*/ 1244508 w 2086934"/>
                <a:gd name="connsiteY10" fmla="*/ 2275300 h 2561350"/>
                <a:gd name="connsiteX11" fmla="*/ 794452 w 2086934"/>
                <a:gd name="connsiteY11" fmla="*/ 2277680 h 2561350"/>
                <a:gd name="connsiteX12" fmla="*/ 824385 w 2086934"/>
                <a:gd name="connsiteY12" fmla="*/ 2167002 h 2561350"/>
                <a:gd name="connsiteX13" fmla="*/ 131460 w 2086934"/>
                <a:gd name="connsiteY13" fmla="*/ 2200159 h 2561350"/>
                <a:gd name="connsiteX14" fmla="*/ 111566 w 2086934"/>
                <a:gd name="connsiteY14" fmla="*/ 1497962 h 2561350"/>
                <a:gd name="connsiteX15" fmla="*/ 272879 w 2086934"/>
                <a:gd name="connsiteY15" fmla="*/ 1561668 h 2561350"/>
                <a:gd name="connsiteX16" fmla="*/ 250605 w 2086934"/>
                <a:gd name="connsiteY16" fmla="*/ 1045298 h 2561350"/>
                <a:gd name="connsiteX17" fmla="*/ 9943 w 2086934"/>
                <a:gd name="connsiteY17" fmla="*/ 1018431 h 2561350"/>
                <a:gd name="connsiteX18" fmla="*/ 111566 w 2086934"/>
                <a:gd name="connsiteY18" fmla="*/ 382371 h 2561350"/>
                <a:gd name="connsiteX19" fmla="*/ 829356 w 2086934"/>
                <a:gd name="connsiteY19" fmla="*/ 389002 h 2561350"/>
                <a:gd name="connsiteX20" fmla="*/ 794452 w 2086934"/>
                <a:gd name="connsiteY20" fmla="*/ 283670 h 2561350"/>
                <a:gd name="connsiteX21" fmla="*/ 1030195 w 2086934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270566 w 2084621"/>
                <a:gd name="connsiteY14" fmla="*/ 1561668 h 2561350"/>
                <a:gd name="connsiteX15" fmla="*/ 248292 w 2084621"/>
                <a:gd name="connsiteY15" fmla="*/ 1045298 h 2561350"/>
                <a:gd name="connsiteX16" fmla="*/ 7630 w 2084621"/>
                <a:gd name="connsiteY16" fmla="*/ 1018431 h 2561350"/>
                <a:gd name="connsiteX17" fmla="*/ 109253 w 2084621"/>
                <a:gd name="connsiteY17" fmla="*/ 382371 h 2561350"/>
                <a:gd name="connsiteX18" fmla="*/ 827043 w 2084621"/>
                <a:gd name="connsiteY18" fmla="*/ 389002 h 2561350"/>
                <a:gd name="connsiteX19" fmla="*/ 792139 w 2084621"/>
                <a:gd name="connsiteY19" fmla="*/ 283670 h 2561350"/>
                <a:gd name="connsiteX20" fmla="*/ 1027882 w 2084621"/>
                <a:gd name="connsiteY20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76730 w 2084621"/>
                <a:gd name="connsiteY14" fmla="*/ 1866419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33820 w 2090559"/>
                <a:gd name="connsiteY0" fmla="*/ 3 h 2561350"/>
                <a:gd name="connsiteX1" fmla="*/ 1248133 w 2090559"/>
                <a:gd name="connsiteY1" fmla="*/ 286050 h 2561350"/>
                <a:gd name="connsiteX2" fmla="*/ 1225997 w 2090559"/>
                <a:gd name="connsiteY2" fmla="*/ 389002 h 2561350"/>
                <a:gd name="connsiteX3" fmla="*/ 1977285 w 2090559"/>
                <a:gd name="connsiteY3" fmla="*/ 369108 h 2561350"/>
                <a:gd name="connsiteX4" fmla="*/ 1970653 w 2090559"/>
                <a:gd name="connsiteY4" fmla="*/ 1096546 h 2561350"/>
                <a:gd name="connsiteX5" fmla="*/ 1868073 w 2090559"/>
                <a:gd name="connsiteY5" fmla="*/ 1037347 h 2561350"/>
                <a:gd name="connsiteX6" fmla="*/ 1852431 w 2090559"/>
                <a:gd name="connsiteY6" fmla="*/ 1520560 h 2561350"/>
                <a:gd name="connsiteX7" fmla="*/ 2003811 w 2090559"/>
                <a:gd name="connsiteY7" fmla="*/ 1456260 h 2561350"/>
                <a:gd name="connsiteX8" fmla="*/ 1957391 w 2090559"/>
                <a:gd name="connsiteY8" fmla="*/ 2180265 h 2561350"/>
                <a:gd name="connsiteX9" fmla="*/ 1228260 w 2090559"/>
                <a:gd name="connsiteY9" fmla="*/ 2167002 h 2561350"/>
                <a:gd name="connsiteX10" fmla="*/ 1248133 w 2090559"/>
                <a:gd name="connsiteY10" fmla="*/ 2275300 h 2561350"/>
                <a:gd name="connsiteX11" fmla="*/ 798077 w 2090559"/>
                <a:gd name="connsiteY11" fmla="*/ 2277680 h 2561350"/>
                <a:gd name="connsiteX12" fmla="*/ 828010 w 2090559"/>
                <a:gd name="connsiteY12" fmla="*/ 2167002 h 2561350"/>
                <a:gd name="connsiteX13" fmla="*/ 135085 w 2090559"/>
                <a:gd name="connsiteY13" fmla="*/ 2200159 h 2561350"/>
                <a:gd name="connsiteX14" fmla="*/ 6108 w 2090559"/>
                <a:gd name="connsiteY14" fmla="*/ 1657531 h 2561350"/>
                <a:gd name="connsiteX15" fmla="*/ 276504 w 2090559"/>
                <a:gd name="connsiteY15" fmla="*/ 1561668 h 2561350"/>
                <a:gd name="connsiteX16" fmla="*/ 254230 w 2090559"/>
                <a:gd name="connsiteY16" fmla="*/ 1045298 h 2561350"/>
                <a:gd name="connsiteX17" fmla="*/ 13568 w 2090559"/>
                <a:gd name="connsiteY17" fmla="*/ 1018431 h 2561350"/>
                <a:gd name="connsiteX18" fmla="*/ 115191 w 2090559"/>
                <a:gd name="connsiteY18" fmla="*/ 382371 h 2561350"/>
                <a:gd name="connsiteX19" fmla="*/ 832981 w 2090559"/>
                <a:gd name="connsiteY19" fmla="*/ 389002 h 2561350"/>
                <a:gd name="connsiteX20" fmla="*/ 798077 w 2090559"/>
                <a:gd name="connsiteY20" fmla="*/ 283670 h 2561350"/>
                <a:gd name="connsiteX21" fmla="*/ 1033820 w 2090559"/>
                <a:gd name="connsiteY21" fmla="*/ 3 h 2561350"/>
                <a:gd name="connsiteX0" fmla="*/ 1032856 w 2089595"/>
                <a:gd name="connsiteY0" fmla="*/ 3 h 2561350"/>
                <a:gd name="connsiteX1" fmla="*/ 1247169 w 2089595"/>
                <a:gd name="connsiteY1" fmla="*/ 286050 h 2561350"/>
                <a:gd name="connsiteX2" fmla="*/ 1225033 w 2089595"/>
                <a:gd name="connsiteY2" fmla="*/ 389002 h 2561350"/>
                <a:gd name="connsiteX3" fmla="*/ 1976321 w 2089595"/>
                <a:gd name="connsiteY3" fmla="*/ 369108 h 2561350"/>
                <a:gd name="connsiteX4" fmla="*/ 1969689 w 2089595"/>
                <a:gd name="connsiteY4" fmla="*/ 1096546 h 2561350"/>
                <a:gd name="connsiteX5" fmla="*/ 1867109 w 2089595"/>
                <a:gd name="connsiteY5" fmla="*/ 1037347 h 2561350"/>
                <a:gd name="connsiteX6" fmla="*/ 1851467 w 2089595"/>
                <a:gd name="connsiteY6" fmla="*/ 1520560 h 2561350"/>
                <a:gd name="connsiteX7" fmla="*/ 2002847 w 2089595"/>
                <a:gd name="connsiteY7" fmla="*/ 1456260 h 2561350"/>
                <a:gd name="connsiteX8" fmla="*/ 1956427 w 2089595"/>
                <a:gd name="connsiteY8" fmla="*/ 2180265 h 2561350"/>
                <a:gd name="connsiteX9" fmla="*/ 1227296 w 2089595"/>
                <a:gd name="connsiteY9" fmla="*/ 2167002 h 2561350"/>
                <a:gd name="connsiteX10" fmla="*/ 1247169 w 2089595"/>
                <a:gd name="connsiteY10" fmla="*/ 2275300 h 2561350"/>
                <a:gd name="connsiteX11" fmla="*/ 797113 w 2089595"/>
                <a:gd name="connsiteY11" fmla="*/ 2277680 h 2561350"/>
                <a:gd name="connsiteX12" fmla="*/ 827046 w 2089595"/>
                <a:gd name="connsiteY12" fmla="*/ 2167002 h 2561350"/>
                <a:gd name="connsiteX13" fmla="*/ 134121 w 2089595"/>
                <a:gd name="connsiteY13" fmla="*/ 2200159 h 2561350"/>
                <a:gd name="connsiteX14" fmla="*/ 5144 w 2089595"/>
                <a:gd name="connsiteY14" fmla="*/ 1657531 h 2561350"/>
                <a:gd name="connsiteX15" fmla="*/ 275540 w 2089595"/>
                <a:gd name="connsiteY15" fmla="*/ 1561668 h 2561350"/>
                <a:gd name="connsiteX16" fmla="*/ 253266 w 2089595"/>
                <a:gd name="connsiteY16" fmla="*/ 1045298 h 2561350"/>
                <a:gd name="connsiteX17" fmla="*/ 12604 w 2089595"/>
                <a:gd name="connsiteY17" fmla="*/ 1018431 h 2561350"/>
                <a:gd name="connsiteX18" fmla="*/ 114227 w 2089595"/>
                <a:gd name="connsiteY18" fmla="*/ 382371 h 2561350"/>
                <a:gd name="connsiteX19" fmla="*/ 832017 w 2089595"/>
                <a:gd name="connsiteY19" fmla="*/ 389002 h 2561350"/>
                <a:gd name="connsiteX20" fmla="*/ 797113 w 2089595"/>
                <a:gd name="connsiteY20" fmla="*/ 283670 h 2561350"/>
                <a:gd name="connsiteX21" fmla="*/ 1032856 w 2089595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863015 w 2081039"/>
                <a:gd name="connsiteY4" fmla="*/ 1037347 h 2561350"/>
                <a:gd name="connsiteX5" fmla="*/ 1847373 w 2081039"/>
                <a:gd name="connsiteY5" fmla="*/ 1520560 h 2561350"/>
                <a:gd name="connsiteX6" fmla="*/ 1998753 w 2081039"/>
                <a:gd name="connsiteY6" fmla="*/ 1456260 h 2561350"/>
                <a:gd name="connsiteX7" fmla="*/ 1952333 w 2081039"/>
                <a:gd name="connsiteY7" fmla="*/ 2180265 h 2561350"/>
                <a:gd name="connsiteX8" fmla="*/ 1223202 w 2081039"/>
                <a:gd name="connsiteY8" fmla="*/ 2167002 h 2561350"/>
                <a:gd name="connsiteX9" fmla="*/ 1243075 w 2081039"/>
                <a:gd name="connsiteY9" fmla="*/ 2275300 h 2561350"/>
                <a:gd name="connsiteX10" fmla="*/ 793019 w 2081039"/>
                <a:gd name="connsiteY10" fmla="*/ 2277680 h 2561350"/>
                <a:gd name="connsiteX11" fmla="*/ 822952 w 2081039"/>
                <a:gd name="connsiteY11" fmla="*/ 2167002 h 2561350"/>
                <a:gd name="connsiteX12" fmla="*/ 130027 w 2081039"/>
                <a:gd name="connsiteY12" fmla="*/ 2200159 h 2561350"/>
                <a:gd name="connsiteX13" fmla="*/ 1050 w 2081039"/>
                <a:gd name="connsiteY13" fmla="*/ 1657531 h 2561350"/>
                <a:gd name="connsiteX14" fmla="*/ 271446 w 2081039"/>
                <a:gd name="connsiteY14" fmla="*/ 1561668 h 2561350"/>
                <a:gd name="connsiteX15" fmla="*/ 249172 w 2081039"/>
                <a:gd name="connsiteY15" fmla="*/ 1045298 h 2561350"/>
                <a:gd name="connsiteX16" fmla="*/ 8510 w 2081039"/>
                <a:gd name="connsiteY16" fmla="*/ 1018431 h 2561350"/>
                <a:gd name="connsiteX17" fmla="*/ 110133 w 2081039"/>
                <a:gd name="connsiteY17" fmla="*/ 382371 h 2561350"/>
                <a:gd name="connsiteX18" fmla="*/ 827923 w 2081039"/>
                <a:gd name="connsiteY18" fmla="*/ 389002 h 2561350"/>
                <a:gd name="connsiteX19" fmla="*/ 793019 w 2081039"/>
                <a:gd name="connsiteY19" fmla="*/ 283670 h 2561350"/>
                <a:gd name="connsiteX20" fmla="*/ 1028762 w 2081039"/>
                <a:gd name="connsiteY20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933270 w 2081039"/>
                <a:gd name="connsiteY4" fmla="*/ 764780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890996 w 2072429"/>
                <a:gd name="connsiteY7" fmla="*/ 1722186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47373 w 2072429"/>
                <a:gd name="connsiteY5" fmla="*/ 1535481 h 2561350"/>
                <a:gd name="connsiteX6" fmla="*/ 2065070 w 2072429"/>
                <a:gd name="connsiteY6" fmla="*/ 1597847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997927 w 2072429"/>
                <a:gd name="connsiteY5" fmla="*/ 118007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362 w 2069164"/>
                <a:gd name="connsiteY0" fmla="*/ 3 h 2561350"/>
                <a:gd name="connsiteX1" fmla="*/ 1242675 w 2069164"/>
                <a:gd name="connsiteY1" fmla="*/ 286050 h 2561350"/>
                <a:gd name="connsiteX2" fmla="*/ 1220539 w 2069164"/>
                <a:gd name="connsiteY2" fmla="*/ 389002 h 2561350"/>
                <a:gd name="connsiteX3" fmla="*/ 1959393 w 2069164"/>
                <a:gd name="connsiteY3" fmla="*/ 361648 h 2561350"/>
                <a:gd name="connsiteX4" fmla="*/ 2067156 w 2069164"/>
                <a:gd name="connsiteY4" fmla="*/ 961234 h 2561350"/>
                <a:gd name="connsiteX5" fmla="*/ 1880648 w 2069164"/>
                <a:gd name="connsiteY5" fmla="*/ 1030865 h 2561350"/>
                <a:gd name="connsiteX6" fmla="*/ 1846973 w 2069164"/>
                <a:gd name="connsiteY6" fmla="*/ 1535481 h 2561350"/>
                <a:gd name="connsiteX7" fmla="*/ 2064670 w 2069164"/>
                <a:gd name="connsiteY7" fmla="*/ 1597847 h 2561350"/>
                <a:gd name="connsiteX8" fmla="*/ 1951933 w 2069164"/>
                <a:gd name="connsiteY8" fmla="*/ 2180265 h 2561350"/>
                <a:gd name="connsiteX9" fmla="*/ 1222802 w 2069164"/>
                <a:gd name="connsiteY9" fmla="*/ 2167002 h 2561350"/>
                <a:gd name="connsiteX10" fmla="*/ 1242675 w 2069164"/>
                <a:gd name="connsiteY10" fmla="*/ 2275300 h 2561350"/>
                <a:gd name="connsiteX11" fmla="*/ 792619 w 2069164"/>
                <a:gd name="connsiteY11" fmla="*/ 2277680 h 2561350"/>
                <a:gd name="connsiteX12" fmla="*/ 822552 w 2069164"/>
                <a:gd name="connsiteY12" fmla="*/ 2167002 h 2561350"/>
                <a:gd name="connsiteX13" fmla="*/ 129627 w 2069164"/>
                <a:gd name="connsiteY13" fmla="*/ 2200159 h 2561350"/>
                <a:gd name="connsiteX14" fmla="*/ 650 w 2069164"/>
                <a:gd name="connsiteY14" fmla="*/ 1657531 h 2561350"/>
                <a:gd name="connsiteX15" fmla="*/ 258083 w 2069164"/>
                <a:gd name="connsiteY15" fmla="*/ 1557347 h 2561350"/>
                <a:gd name="connsiteX16" fmla="*/ 270377 w 2069164"/>
                <a:gd name="connsiteY16" fmla="*/ 1028015 h 2561350"/>
                <a:gd name="connsiteX17" fmla="*/ 29715 w 2069164"/>
                <a:gd name="connsiteY17" fmla="*/ 1005469 h 2561350"/>
                <a:gd name="connsiteX18" fmla="*/ 109733 w 2069164"/>
                <a:gd name="connsiteY18" fmla="*/ 382371 h 2561350"/>
                <a:gd name="connsiteX19" fmla="*/ 827523 w 2069164"/>
                <a:gd name="connsiteY19" fmla="*/ 389002 h 2561350"/>
                <a:gd name="connsiteX20" fmla="*/ 792619 w 2069164"/>
                <a:gd name="connsiteY20" fmla="*/ 283670 h 2561350"/>
                <a:gd name="connsiteX21" fmla="*/ 1028362 w 206916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64020 w 2066875"/>
                <a:gd name="connsiteY7" fmla="*/ 1597847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952"/>
                <a:gd name="connsiteY0" fmla="*/ 3 h 2561350"/>
                <a:gd name="connsiteX1" fmla="*/ 1242025 w 2066952"/>
                <a:gd name="connsiteY1" fmla="*/ 286050 h 2561350"/>
                <a:gd name="connsiteX2" fmla="*/ 1219889 w 2066952"/>
                <a:gd name="connsiteY2" fmla="*/ 389002 h 2561350"/>
                <a:gd name="connsiteX3" fmla="*/ 1963063 w 2066952"/>
                <a:gd name="connsiteY3" fmla="*/ 357327 h 2561350"/>
                <a:gd name="connsiteX4" fmla="*/ 2066506 w 2066952"/>
                <a:gd name="connsiteY4" fmla="*/ 961234 h 2561350"/>
                <a:gd name="connsiteX5" fmla="*/ 1862717 w 2066952"/>
                <a:gd name="connsiteY5" fmla="*/ 1056790 h 2561350"/>
                <a:gd name="connsiteX6" fmla="*/ 1824721 w 2066952"/>
                <a:gd name="connsiteY6" fmla="*/ 1531159 h 2561350"/>
                <a:gd name="connsiteX7" fmla="*/ 2042416 w 2066952"/>
                <a:gd name="connsiteY7" fmla="*/ 1619452 h 2561350"/>
                <a:gd name="connsiteX8" fmla="*/ 1951283 w 2066952"/>
                <a:gd name="connsiteY8" fmla="*/ 2180265 h 2561350"/>
                <a:gd name="connsiteX9" fmla="*/ 1222152 w 2066952"/>
                <a:gd name="connsiteY9" fmla="*/ 2167002 h 2561350"/>
                <a:gd name="connsiteX10" fmla="*/ 1242025 w 2066952"/>
                <a:gd name="connsiteY10" fmla="*/ 2275300 h 2561350"/>
                <a:gd name="connsiteX11" fmla="*/ 791969 w 2066952"/>
                <a:gd name="connsiteY11" fmla="*/ 2277680 h 2561350"/>
                <a:gd name="connsiteX12" fmla="*/ 821902 w 2066952"/>
                <a:gd name="connsiteY12" fmla="*/ 2167002 h 2561350"/>
                <a:gd name="connsiteX13" fmla="*/ 128977 w 2066952"/>
                <a:gd name="connsiteY13" fmla="*/ 2200159 h 2561350"/>
                <a:gd name="connsiteX14" fmla="*/ 0 w 2066952"/>
                <a:gd name="connsiteY14" fmla="*/ 1657531 h 2561350"/>
                <a:gd name="connsiteX15" fmla="*/ 257433 w 2066952"/>
                <a:gd name="connsiteY15" fmla="*/ 1557347 h 2561350"/>
                <a:gd name="connsiteX16" fmla="*/ 239483 w 2066952"/>
                <a:gd name="connsiteY16" fmla="*/ 1049619 h 2561350"/>
                <a:gd name="connsiteX17" fmla="*/ 29065 w 2066952"/>
                <a:gd name="connsiteY17" fmla="*/ 1005469 h 2561350"/>
                <a:gd name="connsiteX18" fmla="*/ 100444 w 2066952"/>
                <a:gd name="connsiteY18" fmla="*/ 369408 h 2561350"/>
                <a:gd name="connsiteX19" fmla="*/ 826873 w 2066952"/>
                <a:gd name="connsiteY19" fmla="*/ 389002 h 2561350"/>
                <a:gd name="connsiteX20" fmla="*/ 791969 w 2066952"/>
                <a:gd name="connsiteY20" fmla="*/ 283670 h 2561350"/>
                <a:gd name="connsiteX21" fmla="*/ 1027712 w 2066952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6650"/>
                <a:gd name="connsiteY0" fmla="*/ 3 h 2561350"/>
                <a:gd name="connsiteX1" fmla="*/ 1242025 w 2066650"/>
                <a:gd name="connsiteY1" fmla="*/ 286050 h 2561350"/>
                <a:gd name="connsiteX2" fmla="*/ 1219889 w 2066650"/>
                <a:gd name="connsiteY2" fmla="*/ 389002 h 2561350"/>
                <a:gd name="connsiteX3" fmla="*/ 1967384 w 2066650"/>
                <a:gd name="connsiteY3" fmla="*/ 344364 h 2561350"/>
                <a:gd name="connsiteX4" fmla="*/ 2066506 w 2066650"/>
                <a:gd name="connsiteY4" fmla="*/ 961234 h 2561350"/>
                <a:gd name="connsiteX5" fmla="*/ 1862717 w 2066650"/>
                <a:gd name="connsiteY5" fmla="*/ 1056790 h 2561350"/>
                <a:gd name="connsiteX6" fmla="*/ 1824721 w 2066650"/>
                <a:gd name="connsiteY6" fmla="*/ 1531159 h 2561350"/>
                <a:gd name="connsiteX7" fmla="*/ 2042416 w 2066650"/>
                <a:gd name="connsiteY7" fmla="*/ 1619452 h 2561350"/>
                <a:gd name="connsiteX8" fmla="*/ 1951283 w 2066650"/>
                <a:gd name="connsiteY8" fmla="*/ 2180265 h 2561350"/>
                <a:gd name="connsiteX9" fmla="*/ 1222152 w 2066650"/>
                <a:gd name="connsiteY9" fmla="*/ 2167002 h 2561350"/>
                <a:gd name="connsiteX10" fmla="*/ 1242025 w 2066650"/>
                <a:gd name="connsiteY10" fmla="*/ 2275300 h 2561350"/>
                <a:gd name="connsiteX11" fmla="*/ 791969 w 2066650"/>
                <a:gd name="connsiteY11" fmla="*/ 2277680 h 2561350"/>
                <a:gd name="connsiteX12" fmla="*/ 821902 w 2066650"/>
                <a:gd name="connsiteY12" fmla="*/ 2167002 h 2561350"/>
                <a:gd name="connsiteX13" fmla="*/ 128977 w 2066650"/>
                <a:gd name="connsiteY13" fmla="*/ 2200159 h 2561350"/>
                <a:gd name="connsiteX14" fmla="*/ 0 w 2066650"/>
                <a:gd name="connsiteY14" fmla="*/ 1657531 h 2561350"/>
                <a:gd name="connsiteX15" fmla="*/ 257433 w 2066650"/>
                <a:gd name="connsiteY15" fmla="*/ 1557347 h 2561350"/>
                <a:gd name="connsiteX16" fmla="*/ 239483 w 2066650"/>
                <a:gd name="connsiteY16" fmla="*/ 1049619 h 2561350"/>
                <a:gd name="connsiteX17" fmla="*/ 29065 w 2066650"/>
                <a:gd name="connsiteY17" fmla="*/ 1005469 h 2561350"/>
                <a:gd name="connsiteX18" fmla="*/ 100444 w 2066650"/>
                <a:gd name="connsiteY18" fmla="*/ 369408 h 2561350"/>
                <a:gd name="connsiteX19" fmla="*/ 826873 w 2066650"/>
                <a:gd name="connsiteY19" fmla="*/ 389002 h 2561350"/>
                <a:gd name="connsiteX20" fmla="*/ 791969 w 2066650"/>
                <a:gd name="connsiteY20" fmla="*/ 283670 h 2561350"/>
                <a:gd name="connsiteX21" fmla="*/ 1027712 w 2066650"/>
                <a:gd name="connsiteY21" fmla="*/ 3 h 2561350"/>
                <a:gd name="connsiteX0" fmla="*/ 1027712 w 2049409"/>
                <a:gd name="connsiteY0" fmla="*/ 3 h 2561350"/>
                <a:gd name="connsiteX1" fmla="*/ 1242025 w 2049409"/>
                <a:gd name="connsiteY1" fmla="*/ 286050 h 2561350"/>
                <a:gd name="connsiteX2" fmla="*/ 1219889 w 2049409"/>
                <a:gd name="connsiteY2" fmla="*/ 389002 h 2561350"/>
                <a:gd name="connsiteX3" fmla="*/ 1967384 w 2049409"/>
                <a:gd name="connsiteY3" fmla="*/ 344364 h 2561350"/>
                <a:gd name="connsiteX4" fmla="*/ 2049225 w 2049409"/>
                <a:gd name="connsiteY4" fmla="*/ 926667 h 2561350"/>
                <a:gd name="connsiteX5" fmla="*/ 1862717 w 2049409"/>
                <a:gd name="connsiteY5" fmla="*/ 1056790 h 2561350"/>
                <a:gd name="connsiteX6" fmla="*/ 1824721 w 2049409"/>
                <a:gd name="connsiteY6" fmla="*/ 1531159 h 2561350"/>
                <a:gd name="connsiteX7" fmla="*/ 2042416 w 2049409"/>
                <a:gd name="connsiteY7" fmla="*/ 1619452 h 2561350"/>
                <a:gd name="connsiteX8" fmla="*/ 1951283 w 2049409"/>
                <a:gd name="connsiteY8" fmla="*/ 2180265 h 2561350"/>
                <a:gd name="connsiteX9" fmla="*/ 1222152 w 2049409"/>
                <a:gd name="connsiteY9" fmla="*/ 2167002 h 2561350"/>
                <a:gd name="connsiteX10" fmla="*/ 1242025 w 2049409"/>
                <a:gd name="connsiteY10" fmla="*/ 2275300 h 2561350"/>
                <a:gd name="connsiteX11" fmla="*/ 791969 w 2049409"/>
                <a:gd name="connsiteY11" fmla="*/ 2277680 h 2561350"/>
                <a:gd name="connsiteX12" fmla="*/ 821902 w 2049409"/>
                <a:gd name="connsiteY12" fmla="*/ 2167002 h 2561350"/>
                <a:gd name="connsiteX13" fmla="*/ 128977 w 2049409"/>
                <a:gd name="connsiteY13" fmla="*/ 2200159 h 2561350"/>
                <a:gd name="connsiteX14" fmla="*/ 0 w 2049409"/>
                <a:gd name="connsiteY14" fmla="*/ 1657531 h 2561350"/>
                <a:gd name="connsiteX15" fmla="*/ 257433 w 2049409"/>
                <a:gd name="connsiteY15" fmla="*/ 1557347 h 2561350"/>
                <a:gd name="connsiteX16" fmla="*/ 239483 w 2049409"/>
                <a:gd name="connsiteY16" fmla="*/ 1049619 h 2561350"/>
                <a:gd name="connsiteX17" fmla="*/ 29065 w 2049409"/>
                <a:gd name="connsiteY17" fmla="*/ 1005469 h 2561350"/>
                <a:gd name="connsiteX18" fmla="*/ 100444 w 2049409"/>
                <a:gd name="connsiteY18" fmla="*/ 369408 h 2561350"/>
                <a:gd name="connsiteX19" fmla="*/ 826873 w 2049409"/>
                <a:gd name="connsiteY19" fmla="*/ 389002 h 2561350"/>
                <a:gd name="connsiteX20" fmla="*/ 791969 w 2049409"/>
                <a:gd name="connsiteY20" fmla="*/ 283670 h 2561350"/>
                <a:gd name="connsiteX21" fmla="*/ 1027712 w 2049409"/>
                <a:gd name="connsiteY21" fmla="*/ 3 h 2561350"/>
                <a:gd name="connsiteX0" fmla="*/ 1027712 w 2049338"/>
                <a:gd name="connsiteY0" fmla="*/ 3 h 2561350"/>
                <a:gd name="connsiteX1" fmla="*/ 1242025 w 2049338"/>
                <a:gd name="connsiteY1" fmla="*/ 286050 h 2561350"/>
                <a:gd name="connsiteX2" fmla="*/ 1219889 w 2049338"/>
                <a:gd name="connsiteY2" fmla="*/ 389002 h 2561350"/>
                <a:gd name="connsiteX3" fmla="*/ 1967384 w 2049338"/>
                <a:gd name="connsiteY3" fmla="*/ 344364 h 2561350"/>
                <a:gd name="connsiteX4" fmla="*/ 2049225 w 2049338"/>
                <a:gd name="connsiteY4" fmla="*/ 926667 h 2561350"/>
                <a:gd name="connsiteX5" fmla="*/ 1862717 w 2049338"/>
                <a:gd name="connsiteY5" fmla="*/ 1056790 h 2561350"/>
                <a:gd name="connsiteX6" fmla="*/ 1824721 w 2049338"/>
                <a:gd name="connsiteY6" fmla="*/ 1531159 h 2561350"/>
                <a:gd name="connsiteX7" fmla="*/ 2042416 w 2049338"/>
                <a:gd name="connsiteY7" fmla="*/ 1619452 h 2561350"/>
                <a:gd name="connsiteX8" fmla="*/ 1951283 w 2049338"/>
                <a:gd name="connsiteY8" fmla="*/ 2180265 h 2561350"/>
                <a:gd name="connsiteX9" fmla="*/ 1222152 w 2049338"/>
                <a:gd name="connsiteY9" fmla="*/ 2167002 h 2561350"/>
                <a:gd name="connsiteX10" fmla="*/ 1242025 w 2049338"/>
                <a:gd name="connsiteY10" fmla="*/ 2275300 h 2561350"/>
                <a:gd name="connsiteX11" fmla="*/ 791969 w 2049338"/>
                <a:gd name="connsiteY11" fmla="*/ 2277680 h 2561350"/>
                <a:gd name="connsiteX12" fmla="*/ 821902 w 2049338"/>
                <a:gd name="connsiteY12" fmla="*/ 2167002 h 2561350"/>
                <a:gd name="connsiteX13" fmla="*/ 128977 w 2049338"/>
                <a:gd name="connsiteY13" fmla="*/ 2200159 h 2561350"/>
                <a:gd name="connsiteX14" fmla="*/ 0 w 2049338"/>
                <a:gd name="connsiteY14" fmla="*/ 1657531 h 2561350"/>
                <a:gd name="connsiteX15" fmla="*/ 257433 w 2049338"/>
                <a:gd name="connsiteY15" fmla="*/ 1557347 h 2561350"/>
                <a:gd name="connsiteX16" fmla="*/ 239483 w 2049338"/>
                <a:gd name="connsiteY16" fmla="*/ 1049619 h 2561350"/>
                <a:gd name="connsiteX17" fmla="*/ 29065 w 2049338"/>
                <a:gd name="connsiteY17" fmla="*/ 1005469 h 2561350"/>
                <a:gd name="connsiteX18" fmla="*/ 100444 w 2049338"/>
                <a:gd name="connsiteY18" fmla="*/ 369408 h 2561350"/>
                <a:gd name="connsiteX19" fmla="*/ 826873 w 2049338"/>
                <a:gd name="connsiteY19" fmla="*/ 389002 h 2561350"/>
                <a:gd name="connsiteX20" fmla="*/ 791969 w 2049338"/>
                <a:gd name="connsiteY20" fmla="*/ 283670 h 2561350"/>
                <a:gd name="connsiteX21" fmla="*/ 1027712 w 2049338"/>
                <a:gd name="connsiteY21" fmla="*/ 3 h 2561350"/>
                <a:gd name="connsiteX0" fmla="*/ 1027712 w 2053522"/>
                <a:gd name="connsiteY0" fmla="*/ 3 h 2561350"/>
                <a:gd name="connsiteX1" fmla="*/ 1242025 w 2053522"/>
                <a:gd name="connsiteY1" fmla="*/ 286050 h 2561350"/>
                <a:gd name="connsiteX2" fmla="*/ 1219889 w 2053522"/>
                <a:gd name="connsiteY2" fmla="*/ 389002 h 2561350"/>
                <a:gd name="connsiteX3" fmla="*/ 1967384 w 2053522"/>
                <a:gd name="connsiteY3" fmla="*/ 344364 h 2561350"/>
                <a:gd name="connsiteX4" fmla="*/ 2049225 w 2053522"/>
                <a:gd name="connsiteY4" fmla="*/ 926667 h 2561350"/>
                <a:gd name="connsiteX5" fmla="*/ 1862717 w 2053522"/>
                <a:gd name="connsiteY5" fmla="*/ 1056790 h 2561350"/>
                <a:gd name="connsiteX6" fmla="*/ 1824721 w 2053522"/>
                <a:gd name="connsiteY6" fmla="*/ 1531159 h 2561350"/>
                <a:gd name="connsiteX7" fmla="*/ 2042416 w 2053522"/>
                <a:gd name="connsiteY7" fmla="*/ 1619452 h 2561350"/>
                <a:gd name="connsiteX8" fmla="*/ 1951283 w 2053522"/>
                <a:gd name="connsiteY8" fmla="*/ 2180265 h 2561350"/>
                <a:gd name="connsiteX9" fmla="*/ 1222152 w 2053522"/>
                <a:gd name="connsiteY9" fmla="*/ 2167002 h 2561350"/>
                <a:gd name="connsiteX10" fmla="*/ 1242025 w 2053522"/>
                <a:gd name="connsiteY10" fmla="*/ 2275300 h 2561350"/>
                <a:gd name="connsiteX11" fmla="*/ 791969 w 2053522"/>
                <a:gd name="connsiteY11" fmla="*/ 2277680 h 2561350"/>
                <a:gd name="connsiteX12" fmla="*/ 821902 w 2053522"/>
                <a:gd name="connsiteY12" fmla="*/ 2167002 h 2561350"/>
                <a:gd name="connsiteX13" fmla="*/ 128977 w 2053522"/>
                <a:gd name="connsiteY13" fmla="*/ 2200159 h 2561350"/>
                <a:gd name="connsiteX14" fmla="*/ 0 w 2053522"/>
                <a:gd name="connsiteY14" fmla="*/ 1657531 h 2561350"/>
                <a:gd name="connsiteX15" fmla="*/ 257433 w 2053522"/>
                <a:gd name="connsiteY15" fmla="*/ 1557347 h 2561350"/>
                <a:gd name="connsiteX16" fmla="*/ 239483 w 2053522"/>
                <a:gd name="connsiteY16" fmla="*/ 1049619 h 2561350"/>
                <a:gd name="connsiteX17" fmla="*/ 29065 w 2053522"/>
                <a:gd name="connsiteY17" fmla="*/ 1005469 h 2561350"/>
                <a:gd name="connsiteX18" fmla="*/ 100444 w 2053522"/>
                <a:gd name="connsiteY18" fmla="*/ 369408 h 2561350"/>
                <a:gd name="connsiteX19" fmla="*/ 826873 w 2053522"/>
                <a:gd name="connsiteY19" fmla="*/ 389002 h 2561350"/>
                <a:gd name="connsiteX20" fmla="*/ 791969 w 2053522"/>
                <a:gd name="connsiteY20" fmla="*/ 283670 h 2561350"/>
                <a:gd name="connsiteX21" fmla="*/ 1027712 w 2053522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6166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60129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40556" h="2561350">
                  <a:moveTo>
                    <a:pt x="1014747" y="3"/>
                  </a:moveTo>
                  <a:cubicBezTo>
                    <a:pt x="1183816" y="-691"/>
                    <a:pt x="1351799" y="120921"/>
                    <a:pt x="1229060" y="286050"/>
                  </a:cubicBezTo>
                  <a:cubicBezTo>
                    <a:pt x="1212950" y="315682"/>
                    <a:pt x="1201168" y="348101"/>
                    <a:pt x="1206924" y="389002"/>
                  </a:cubicBezTo>
                  <a:cubicBezTo>
                    <a:pt x="1211992" y="528261"/>
                    <a:pt x="1716654" y="452477"/>
                    <a:pt x="1954419" y="344364"/>
                  </a:cubicBezTo>
                  <a:cubicBezTo>
                    <a:pt x="1970498" y="474789"/>
                    <a:pt x="2061145" y="783619"/>
                    <a:pt x="2036260" y="926667"/>
                  </a:cubicBezTo>
                  <a:cubicBezTo>
                    <a:pt x="2027166" y="1024060"/>
                    <a:pt x="1970476" y="1153289"/>
                    <a:pt x="1849752" y="1060129"/>
                  </a:cubicBezTo>
                  <a:cubicBezTo>
                    <a:pt x="1475468" y="853624"/>
                    <a:pt x="1487545" y="1649324"/>
                    <a:pt x="1811756" y="1531159"/>
                  </a:cubicBezTo>
                  <a:cubicBezTo>
                    <a:pt x="1923754" y="1469515"/>
                    <a:pt x="1987209" y="1400411"/>
                    <a:pt x="2036129" y="1616113"/>
                  </a:cubicBezTo>
                  <a:cubicBezTo>
                    <a:pt x="2051136" y="1730790"/>
                    <a:pt x="1956393" y="2051666"/>
                    <a:pt x="1938318" y="2180265"/>
                  </a:cubicBezTo>
                  <a:cubicBezTo>
                    <a:pt x="1741694" y="2153739"/>
                    <a:pt x="1359392" y="2007849"/>
                    <a:pt x="1209187" y="2167002"/>
                  </a:cubicBezTo>
                  <a:cubicBezTo>
                    <a:pt x="1195706" y="2193452"/>
                    <a:pt x="1198508" y="2230274"/>
                    <a:pt x="1229060" y="2275300"/>
                  </a:cubicBezTo>
                  <a:cubicBezTo>
                    <a:pt x="1469566" y="2660267"/>
                    <a:pt x="567071" y="2652331"/>
                    <a:pt x="779004" y="2277680"/>
                  </a:cubicBezTo>
                  <a:cubicBezTo>
                    <a:pt x="817979" y="2223379"/>
                    <a:pt x="825787" y="2190096"/>
                    <a:pt x="808937" y="2167002"/>
                  </a:cubicBezTo>
                  <a:cubicBezTo>
                    <a:pt x="706169" y="2021111"/>
                    <a:pt x="364670" y="2147108"/>
                    <a:pt x="116012" y="2200159"/>
                  </a:cubicBezTo>
                  <a:cubicBezTo>
                    <a:pt x="57942" y="2073996"/>
                    <a:pt x="976" y="1794778"/>
                    <a:pt x="0" y="1657530"/>
                  </a:cubicBezTo>
                  <a:cubicBezTo>
                    <a:pt x="23569" y="1399547"/>
                    <a:pt x="142648" y="1475748"/>
                    <a:pt x="248790" y="1539671"/>
                  </a:cubicBezTo>
                  <a:cubicBezTo>
                    <a:pt x="563771" y="1555589"/>
                    <a:pt x="485163" y="925406"/>
                    <a:pt x="226518" y="1049619"/>
                  </a:cubicBezTo>
                  <a:cubicBezTo>
                    <a:pt x="150003" y="1086365"/>
                    <a:pt x="56561" y="1164379"/>
                    <a:pt x="16100" y="1005469"/>
                  </a:cubicBezTo>
                  <a:cubicBezTo>
                    <a:pt x="-32993" y="864734"/>
                    <a:pt x="47286" y="478570"/>
                    <a:pt x="87479" y="369408"/>
                  </a:cubicBezTo>
                  <a:cubicBezTo>
                    <a:pt x="483685" y="502036"/>
                    <a:pt x="775797" y="488473"/>
                    <a:pt x="813908" y="389002"/>
                  </a:cubicBezTo>
                  <a:cubicBezTo>
                    <a:pt x="824229" y="365427"/>
                    <a:pt x="814657" y="333342"/>
                    <a:pt x="779004" y="283670"/>
                  </a:cubicBezTo>
                  <a:cubicBezTo>
                    <a:pt x="673038" y="96344"/>
                    <a:pt x="845678" y="698"/>
                    <a:pt x="1014747" y="3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2">
                    <a:lumMod val="75000"/>
                  </a:schemeClr>
                </a:gs>
                <a:gs pos="0">
                  <a:schemeClr val="accent2"/>
                </a:gs>
              </a:gsLst>
              <a:lin ang="0" scaled="0"/>
              <a:tileRect/>
            </a:gradFill>
            <a:ln>
              <a:noFill/>
            </a:ln>
            <a:effectLst/>
            <a:sp3d prstMaterial="dkEdge">
              <a:bevelT w="508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"/>
            <p:cNvSpPr/>
            <p:nvPr/>
          </p:nvSpPr>
          <p:spPr>
            <a:xfrm flipV="1">
              <a:off x="6213670" y="3226986"/>
              <a:ext cx="1448109" cy="1792218"/>
            </a:xfrm>
            <a:custGeom>
              <a:avLst/>
              <a:gdLst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949187"/>
                <a:gd name="connsiteY0" fmla="*/ 3 h 2561350"/>
                <a:gd name="connsiteX1" fmla="*/ 1132942 w 1949187"/>
                <a:gd name="connsiteY1" fmla="*/ 286050 h 2561350"/>
                <a:gd name="connsiteX2" fmla="*/ 1110806 w 1949187"/>
                <a:gd name="connsiteY2" fmla="*/ 389002 h 2561350"/>
                <a:gd name="connsiteX3" fmla="*/ 1862094 w 1949187"/>
                <a:gd name="connsiteY3" fmla="*/ 369108 h 2561350"/>
                <a:gd name="connsiteX4" fmla="*/ 1842200 w 1949187"/>
                <a:gd name="connsiteY4" fmla="*/ 1063389 h 2561350"/>
                <a:gd name="connsiteX5" fmla="*/ 1752882 w 1949187"/>
                <a:gd name="connsiteY5" fmla="*/ 1037347 h 2561350"/>
                <a:gd name="connsiteX6" fmla="*/ 1750502 w 1949187"/>
                <a:gd name="connsiteY6" fmla="*/ 1487403 h 2561350"/>
                <a:gd name="connsiteX7" fmla="*/ 1842200 w 1949187"/>
                <a:gd name="connsiteY7" fmla="*/ 1449629 h 2561350"/>
                <a:gd name="connsiteX8" fmla="*/ 1842200 w 1949187"/>
                <a:gd name="connsiteY8" fmla="*/ 2167002 h 2561350"/>
                <a:gd name="connsiteX9" fmla="*/ 1113069 w 1949187"/>
                <a:gd name="connsiteY9" fmla="*/ 2167002 h 2561350"/>
                <a:gd name="connsiteX10" fmla="*/ 1132942 w 1949187"/>
                <a:gd name="connsiteY10" fmla="*/ 2275300 h 2561350"/>
                <a:gd name="connsiteX11" fmla="*/ 682886 w 1949187"/>
                <a:gd name="connsiteY11" fmla="*/ 2277680 h 2561350"/>
                <a:gd name="connsiteX12" fmla="*/ 712819 w 1949187"/>
                <a:gd name="connsiteY12" fmla="*/ 2167002 h 2561350"/>
                <a:gd name="connsiteX13" fmla="*/ 46420 w 1949187"/>
                <a:gd name="connsiteY13" fmla="*/ 2167002 h 2561350"/>
                <a:gd name="connsiteX14" fmla="*/ 46420 w 1949187"/>
                <a:gd name="connsiteY14" fmla="*/ 1458174 h 2561350"/>
                <a:gd name="connsiteX15" fmla="*/ 141419 w 1949187"/>
                <a:gd name="connsiteY15" fmla="*/ 1495354 h 2561350"/>
                <a:gd name="connsiteX16" fmla="*/ 139039 w 1949187"/>
                <a:gd name="connsiteY16" fmla="*/ 1045298 h 2561350"/>
                <a:gd name="connsiteX17" fmla="*/ 46420 w 1949187"/>
                <a:gd name="connsiteY17" fmla="*/ 1071146 h 2561350"/>
                <a:gd name="connsiteX18" fmla="*/ 0 w 1949187"/>
                <a:gd name="connsiteY18" fmla="*/ 382371 h 2561350"/>
                <a:gd name="connsiteX19" fmla="*/ 717790 w 1949187"/>
                <a:gd name="connsiteY19" fmla="*/ 389002 h 2561350"/>
                <a:gd name="connsiteX20" fmla="*/ 682886 w 1949187"/>
                <a:gd name="connsiteY20" fmla="*/ 283670 h 2561350"/>
                <a:gd name="connsiteX21" fmla="*/ 918629 w 1949187"/>
                <a:gd name="connsiteY21" fmla="*/ 3 h 2561350"/>
                <a:gd name="connsiteX0" fmla="*/ 918629 w 1966660"/>
                <a:gd name="connsiteY0" fmla="*/ 3 h 2561350"/>
                <a:gd name="connsiteX1" fmla="*/ 1132942 w 1966660"/>
                <a:gd name="connsiteY1" fmla="*/ 286050 h 2561350"/>
                <a:gd name="connsiteX2" fmla="*/ 1110806 w 1966660"/>
                <a:gd name="connsiteY2" fmla="*/ 389002 h 2561350"/>
                <a:gd name="connsiteX3" fmla="*/ 1862094 w 1966660"/>
                <a:gd name="connsiteY3" fmla="*/ 369108 h 2561350"/>
                <a:gd name="connsiteX4" fmla="*/ 1842200 w 1966660"/>
                <a:gd name="connsiteY4" fmla="*/ 1063389 h 2561350"/>
                <a:gd name="connsiteX5" fmla="*/ 1752882 w 1966660"/>
                <a:gd name="connsiteY5" fmla="*/ 1037347 h 2561350"/>
                <a:gd name="connsiteX6" fmla="*/ 1750502 w 1966660"/>
                <a:gd name="connsiteY6" fmla="*/ 1487403 h 2561350"/>
                <a:gd name="connsiteX7" fmla="*/ 1842200 w 1966660"/>
                <a:gd name="connsiteY7" fmla="*/ 1449629 h 2561350"/>
                <a:gd name="connsiteX8" fmla="*/ 1842200 w 1966660"/>
                <a:gd name="connsiteY8" fmla="*/ 2167002 h 2561350"/>
                <a:gd name="connsiteX9" fmla="*/ 1113069 w 1966660"/>
                <a:gd name="connsiteY9" fmla="*/ 2167002 h 2561350"/>
                <a:gd name="connsiteX10" fmla="*/ 1132942 w 1966660"/>
                <a:gd name="connsiteY10" fmla="*/ 2275300 h 2561350"/>
                <a:gd name="connsiteX11" fmla="*/ 682886 w 1966660"/>
                <a:gd name="connsiteY11" fmla="*/ 2277680 h 2561350"/>
                <a:gd name="connsiteX12" fmla="*/ 712819 w 1966660"/>
                <a:gd name="connsiteY12" fmla="*/ 2167002 h 2561350"/>
                <a:gd name="connsiteX13" fmla="*/ 46420 w 1966660"/>
                <a:gd name="connsiteY13" fmla="*/ 2167002 h 2561350"/>
                <a:gd name="connsiteX14" fmla="*/ 46420 w 1966660"/>
                <a:gd name="connsiteY14" fmla="*/ 1458174 h 2561350"/>
                <a:gd name="connsiteX15" fmla="*/ 141419 w 1966660"/>
                <a:gd name="connsiteY15" fmla="*/ 1495354 h 2561350"/>
                <a:gd name="connsiteX16" fmla="*/ 139039 w 1966660"/>
                <a:gd name="connsiteY16" fmla="*/ 1045298 h 2561350"/>
                <a:gd name="connsiteX17" fmla="*/ 46420 w 1966660"/>
                <a:gd name="connsiteY17" fmla="*/ 1071146 h 2561350"/>
                <a:gd name="connsiteX18" fmla="*/ 0 w 1966660"/>
                <a:gd name="connsiteY18" fmla="*/ 382371 h 2561350"/>
                <a:gd name="connsiteX19" fmla="*/ 717790 w 1966660"/>
                <a:gd name="connsiteY19" fmla="*/ 389002 h 2561350"/>
                <a:gd name="connsiteX20" fmla="*/ 682886 w 1966660"/>
                <a:gd name="connsiteY20" fmla="*/ 283670 h 2561350"/>
                <a:gd name="connsiteX21" fmla="*/ 918629 w 1966660"/>
                <a:gd name="connsiteY21" fmla="*/ 3 h 2561350"/>
                <a:gd name="connsiteX0" fmla="*/ 1023861 w 2071892"/>
                <a:gd name="connsiteY0" fmla="*/ 3 h 2561350"/>
                <a:gd name="connsiteX1" fmla="*/ 1238174 w 2071892"/>
                <a:gd name="connsiteY1" fmla="*/ 286050 h 2561350"/>
                <a:gd name="connsiteX2" fmla="*/ 1216038 w 2071892"/>
                <a:gd name="connsiteY2" fmla="*/ 389002 h 2561350"/>
                <a:gd name="connsiteX3" fmla="*/ 1967326 w 2071892"/>
                <a:gd name="connsiteY3" fmla="*/ 369108 h 2561350"/>
                <a:gd name="connsiteX4" fmla="*/ 1947432 w 2071892"/>
                <a:gd name="connsiteY4" fmla="*/ 1063389 h 2561350"/>
                <a:gd name="connsiteX5" fmla="*/ 1858114 w 2071892"/>
                <a:gd name="connsiteY5" fmla="*/ 1037347 h 2561350"/>
                <a:gd name="connsiteX6" fmla="*/ 1855734 w 2071892"/>
                <a:gd name="connsiteY6" fmla="*/ 1487403 h 2561350"/>
                <a:gd name="connsiteX7" fmla="*/ 1947432 w 2071892"/>
                <a:gd name="connsiteY7" fmla="*/ 1449629 h 2561350"/>
                <a:gd name="connsiteX8" fmla="*/ 1947432 w 2071892"/>
                <a:gd name="connsiteY8" fmla="*/ 2167002 h 2561350"/>
                <a:gd name="connsiteX9" fmla="*/ 1218301 w 2071892"/>
                <a:gd name="connsiteY9" fmla="*/ 2167002 h 2561350"/>
                <a:gd name="connsiteX10" fmla="*/ 1238174 w 2071892"/>
                <a:gd name="connsiteY10" fmla="*/ 2275300 h 2561350"/>
                <a:gd name="connsiteX11" fmla="*/ 788118 w 2071892"/>
                <a:gd name="connsiteY11" fmla="*/ 2277680 h 2561350"/>
                <a:gd name="connsiteX12" fmla="*/ 818051 w 2071892"/>
                <a:gd name="connsiteY12" fmla="*/ 2167002 h 2561350"/>
                <a:gd name="connsiteX13" fmla="*/ 151652 w 2071892"/>
                <a:gd name="connsiteY13" fmla="*/ 2167002 h 2561350"/>
                <a:gd name="connsiteX14" fmla="*/ 151652 w 2071892"/>
                <a:gd name="connsiteY14" fmla="*/ 1458174 h 2561350"/>
                <a:gd name="connsiteX15" fmla="*/ 246651 w 2071892"/>
                <a:gd name="connsiteY15" fmla="*/ 1495354 h 2561350"/>
                <a:gd name="connsiteX16" fmla="*/ 244271 w 2071892"/>
                <a:gd name="connsiteY16" fmla="*/ 1045298 h 2561350"/>
                <a:gd name="connsiteX17" fmla="*/ 151652 w 2071892"/>
                <a:gd name="connsiteY17" fmla="*/ 1071146 h 2561350"/>
                <a:gd name="connsiteX18" fmla="*/ 105232 w 2071892"/>
                <a:gd name="connsiteY18" fmla="*/ 382371 h 2561350"/>
                <a:gd name="connsiteX19" fmla="*/ 823022 w 2071892"/>
                <a:gd name="connsiteY19" fmla="*/ 389002 h 2561350"/>
                <a:gd name="connsiteX20" fmla="*/ 788118 w 2071892"/>
                <a:gd name="connsiteY20" fmla="*/ 283670 h 2561350"/>
                <a:gd name="connsiteX21" fmla="*/ 1023861 w 2071892"/>
                <a:gd name="connsiteY21" fmla="*/ 3 h 2561350"/>
                <a:gd name="connsiteX0" fmla="*/ 1039756 w 2087787"/>
                <a:gd name="connsiteY0" fmla="*/ 3 h 2561350"/>
                <a:gd name="connsiteX1" fmla="*/ 1254069 w 2087787"/>
                <a:gd name="connsiteY1" fmla="*/ 286050 h 2561350"/>
                <a:gd name="connsiteX2" fmla="*/ 1231933 w 2087787"/>
                <a:gd name="connsiteY2" fmla="*/ 389002 h 2561350"/>
                <a:gd name="connsiteX3" fmla="*/ 1983221 w 2087787"/>
                <a:gd name="connsiteY3" fmla="*/ 369108 h 2561350"/>
                <a:gd name="connsiteX4" fmla="*/ 1963327 w 2087787"/>
                <a:gd name="connsiteY4" fmla="*/ 1063389 h 2561350"/>
                <a:gd name="connsiteX5" fmla="*/ 1874009 w 2087787"/>
                <a:gd name="connsiteY5" fmla="*/ 1037347 h 2561350"/>
                <a:gd name="connsiteX6" fmla="*/ 1871629 w 2087787"/>
                <a:gd name="connsiteY6" fmla="*/ 1487403 h 2561350"/>
                <a:gd name="connsiteX7" fmla="*/ 1963327 w 2087787"/>
                <a:gd name="connsiteY7" fmla="*/ 1449629 h 2561350"/>
                <a:gd name="connsiteX8" fmla="*/ 1963327 w 2087787"/>
                <a:gd name="connsiteY8" fmla="*/ 2167002 h 2561350"/>
                <a:gd name="connsiteX9" fmla="*/ 1234196 w 2087787"/>
                <a:gd name="connsiteY9" fmla="*/ 2167002 h 2561350"/>
                <a:gd name="connsiteX10" fmla="*/ 1254069 w 2087787"/>
                <a:gd name="connsiteY10" fmla="*/ 2275300 h 2561350"/>
                <a:gd name="connsiteX11" fmla="*/ 804013 w 2087787"/>
                <a:gd name="connsiteY11" fmla="*/ 2277680 h 2561350"/>
                <a:gd name="connsiteX12" fmla="*/ 833946 w 2087787"/>
                <a:gd name="connsiteY12" fmla="*/ 2167002 h 2561350"/>
                <a:gd name="connsiteX13" fmla="*/ 167547 w 2087787"/>
                <a:gd name="connsiteY13" fmla="*/ 2167002 h 2561350"/>
                <a:gd name="connsiteX14" fmla="*/ 167547 w 2087787"/>
                <a:gd name="connsiteY14" fmla="*/ 1458174 h 2561350"/>
                <a:gd name="connsiteX15" fmla="*/ 262546 w 2087787"/>
                <a:gd name="connsiteY15" fmla="*/ 1495354 h 2561350"/>
                <a:gd name="connsiteX16" fmla="*/ 260166 w 2087787"/>
                <a:gd name="connsiteY16" fmla="*/ 1045298 h 2561350"/>
                <a:gd name="connsiteX17" fmla="*/ 167547 w 2087787"/>
                <a:gd name="connsiteY17" fmla="*/ 1071146 h 2561350"/>
                <a:gd name="connsiteX18" fmla="*/ 121127 w 2087787"/>
                <a:gd name="connsiteY18" fmla="*/ 382371 h 2561350"/>
                <a:gd name="connsiteX19" fmla="*/ 838917 w 2087787"/>
                <a:gd name="connsiteY19" fmla="*/ 389002 h 2561350"/>
                <a:gd name="connsiteX20" fmla="*/ 804013 w 2087787"/>
                <a:gd name="connsiteY20" fmla="*/ 283670 h 2561350"/>
                <a:gd name="connsiteX21" fmla="*/ 1039756 w 2087787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88885"/>
                <a:gd name="connsiteY0" fmla="*/ 3 h 2561350"/>
                <a:gd name="connsiteX1" fmla="*/ 1239747 w 2088885"/>
                <a:gd name="connsiteY1" fmla="*/ 286050 h 2561350"/>
                <a:gd name="connsiteX2" fmla="*/ 1217611 w 2088885"/>
                <a:gd name="connsiteY2" fmla="*/ 389002 h 2561350"/>
                <a:gd name="connsiteX3" fmla="*/ 1968899 w 2088885"/>
                <a:gd name="connsiteY3" fmla="*/ 369108 h 2561350"/>
                <a:gd name="connsiteX4" fmla="*/ 1949005 w 2088885"/>
                <a:gd name="connsiteY4" fmla="*/ 1063389 h 2561350"/>
                <a:gd name="connsiteX5" fmla="*/ 1859687 w 2088885"/>
                <a:gd name="connsiteY5" fmla="*/ 1037347 h 2561350"/>
                <a:gd name="connsiteX6" fmla="*/ 1857307 w 2088885"/>
                <a:gd name="connsiteY6" fmla="*/ 1487403 h 2561350"/>
                <a:gd name="connsiteX7" fmla="*/ 1949005 w 2088885"/>
                <a:gd name="connsiteY7" fmla="*/ 1449629 h 2561350"/>
                <a:gd name="connsiteX8" fmla="*/ 1949005 w 2088885"/>
                <a:gd name="connsiteY8" fmla="*/ 2167002 h 2561350"/>
                <a:gd name="connsiteX9" fmla="*/ 1219874 w 2088885"/>
                <a:gd name="connsiteY9" fmla="*/ 2167002 h 2561350"/>
                <a:gd name="connsiteX10" fmla="*/ 1239747 w 2088885"/>
                <a:gd name="connsiteY10" fmla="*/ 2275300 h 2561350"/>
                <a:gd name="connsiteX11" fmla="*/ 789691 w 2088885"/>
                <a:gd name="connsiteY11" fmla="*/ 2277680 h 2561350"/>
                <a:gd name="connsiteX12" fmla="*/ 819624 w 2088885"/>
                <a:gd name="connsiteY12" fmla="*/ 2167002 h 2561350"/>
                <a:gd name="connsiteX13" fmla="*/ 153225 w 2088885"/>
                <a:gd name="connsiteY13" fmla="*/ 2167002 h 2561350"/>
                <a:gd name="connsiteX14" fmla="*/ 153225 w 2088885"/>
                <a:gd name="connsiteY14" fmla="*/ 1458174 h 2561350"/>
                <a:gd name="connsiteX15" fmla="*/ 248224 w 2088885"/>
                <a:gd name="connsiteY15" fmla="*/ 1495354 h 2561350"/>
                <a:gd name="connsiteX16" fmla="*/ 245844 w 2088885"/>
                <a:gd name="connsiteY16" fmla="*/ 1045298 h 2561350"/>
                <a:gd name="connsiteX17" fmla="*/ 153225 w 2088885"/>
                <a:gd name="connsiteY17" fmla="*/ 1071146 h 2561350"/>
                <a:gd name="connsiteX18" fmla="*/ 106805 w 2088885"/>
                <a:gd name="connsiteY18" fmla="*/ 382371 h 2561350"/>
                <a:gd name="connsiteX19" fmla="*/ 824595 w 2088885"/>
                <a:gd name="connsiteY19" fmla="*/ 389002 h 2561350"/>
                <a:gd name="connsiteX20" fmla="*/ 789691 w 2088885"/>
                <a:gd name="connsiteY20" fmla="*/ 283670 h 2561350"/>
                <a:gd name="connsiteX21" fmla="*/ 1025434 w 208888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102756"/>
                <a:gd name="connsiteY0" fmla="*/ 3 h 2561350"/>
                <a:gd name="connsiteX1" fmla="*/ 1239747 w 2102756"/>
                <a:gd name="connsiteY1" fmla="*/ 286050 h 2561350"/>
                <a:gd name="connsiteX2" fmla="*/ 1217611 w 2102756"/>
                <a:gd name="connsiteY2" fmla="*/ 389002 h 2561350"/>
                <a:gd name="connsiteX3" fmla="*/ 1968899 w 2102756"/>
                <a:gd name="connsiteY3" fmla="*/ 369108 h 2561350"/>
                <a:gd name="connsiteX4" fmla="*/ 1949005 w 2102756"/>
                <a:gd name="connsiteY4" fmla="*/ 1063389 h 2561350"/>
                <a:gd name="connsiteX5" fmla="*/ 1859687 w 2102756"/>
                <a:gd name="connsiteY5" fmla="*/ 1037347 h 2561350"/>
                <a:gd name="connsiteX6" fmla="*/ 1857307 w 2102756"/>
                <a:gd name="connsiteY6" fmla="*/ 1487403 h 2561350"/>
                <a:gd name="connsiteX7" fmla="*/ 1995425 w 2102756"/>
                <a:gd name="connsiteY7" fmla="*/ 1456260 h 2561350"/>
                <a:gd name="connsiteX8" fmla="*/ 1949005 w 2102756"/>
                <a:gd name="connsiteY8" fmla="*/ 2167002 h 2561350"/>
                <a:gd name="connsiteX9" fmla="*/ 1219874 w 2102756"/>
                <a:gd name="connsiteY9" fmla="*/ 2167002 h 2561350"/>
                <a:gd name="connsiteX10" fmla="*/ 1239747 w 2102756"/>
                <a:gd name="connsiteY10" fmla="*/ 2275300 h 2561350"/>
                <a:gd name="connsiteX11" fmla="*/ 789691 w 2102756"/>
                <a:gd name="connsiteY11" fmla="*/ 2277680 h 2561350"/>
                <a:gd name="connsiteX12" fmla="*/ 819624 w 2102756"/>
                <a:gd name="connsiteY12" fmla="*/ 2167002 h 2561350"/>
                <a:gd name="connsiteX13" fmla="*/ 153225 w 2102756"/>
                <a:gd name="connsiteY13" fmla="*/ 2167002 h 2561350"/>
                <a:gd name="connsiteX14" fmla="*/ 153225 w 2102756"/>
                <a:gd name="connsiteY14" fmla="*/ 1458174 h 2561350"/>
                <a:gd name="connsiteX15" fmla="*/ 248224 w 2102756"/>
                <a:gd name="connsiteY15" fmla="*/ 1495354 h 2561350"/>
                <a:gd name="connsiteX16" fmla="*/ 245844 w 2102756"/>
                <a:gd name="connsiteY16" fmla="*/ 1045298 h 2561350"/>
                <a:gd name="connsiteX17" fmla="*/ 153225 w 2102756"/>
                <a:gd name="connsiteY17" fmla="*/ 1071146 h 2561350"/>
                <a:gd name="connsiteX18" fmla="*/ 106805 w 2102756"/>
                <a:gd name="connsiteY18" fmla="*/ 382371 h 2561350"/>
                <a:gd name="connsiteX19" fmla="*/ 824595 w 2102756"/>
                <a:gd name="connsiteY19" fmla="*/ 389002 h 2561350"/>
                <a:gd name="connsiteX20" fmla="*/ 789691 w 2102756"/>
                <a:gd name="connsiteY20" fmla="*/ 283670 h 2561350"/>
                <a:gd name="connsiteX21" fmla="*/ 1025434 w 2102756"/>
                <a:gd name="connsiteY21" fmla="*/ 3 h 2561350"/>
                <a:gd name="connsiteX0" fmla="*/ 1025434 w 2076232"/>
                <a:gd name="connsiteY0" fmla="*/ 3 h 2561350"/>
                <a:gd name="connsiteX1" fmla="*/ 1239747 w 2076232"/>
                <a:gd name="connsiteY1" fmla="*/ 286050 h 2561350"/>
                <a:gd name="connsiteX2" fmla="*/ 1217611 w 2076232"/>
                <a:gd name="connsiteY2" fmla="*/ 389002 h 2561350"/>
                <a:gd name="connsiteX3" fmla="*/ 1968899 w 2076232"/>
                <a:gd name="connsiteY3" fmla="*/ 369108 h 2561350"/>
                <a:gd name="connsiteX4" fmla="*/ 1949005 w 2076232"/>
                <a:gd name="connsiteY4" fmla="*/ 1063389 h 2561350"/>
                <a:gd name="connsiteX5" fmla="*/ 1859687 w 2076232"/>
                <a:gd name="connsiteY5" fmla="*/ 1037347 h 2561350"/>
                <a:gd name="connsiteX6" fmla="*/ 1857307 w 2076232"/>
                <a:gd name="connsiteY6" fmla="*/ 1487403 h 2561350"/>
                <a:gd name="connsiteX7" fmla="*/ 1995425 w 2076232"/>
                <a:gd name="connsiteY7" fmla="*/ 1456260 h 2561350"/>
                <a:gd name="connsiteX8" fmla="*/ 1949005 w 2076232"/>
                <a:gd name="connsiteY8" fmla="*/ 2167002 h 2561350"/>
                <a:gd name="connsiteX9" fmla="*/ 1219874 w 2076232"/>
                <a:gd name="connsiteY9" fmla="*/ 2167002 h 2561350"/>
                <a:gd name="connsiteX10" fmla="*/ 1239747 w 2076232"/>
                <a:gd name="connsiteY10" fmla="*/ 2275300 h 2561350"/>
                <a:gd name="connsiteX11" fmla="*/ 789691 w 2076232"/>
                <a:gd name="connsiteY11" fmla="*/ 2277680 h 2561350"/>
                <a:gd name="connsiteX12" fmla="*/ 819624 w 2076232"/>
                <a:gd name="connsiteY12" fmla="*/ 2167002 h 2561350"/>
                <a:gd name="connsiteX13" fmla="*/ 153225 w 2076232"/>
                <a:gd name="connsiteY13" fmla="*/ 2167002 h 2561350"/>
                <a:gd name="connsiteX14" fmla="*/ 153225 w 2076232"/>
                <a:gd name="connsiteY14" fmla="*/ 1458174 h 2561350"/>
                <a:gd name="connsiteX15" fmla="*/ 248224 w 2076232"/>
                <a:gd name="connsiteY15" fmla="*/ 1495354 h 2561350"/>
                <a:gd name="connsiteX16" fmla="*/ 245844 w 2076232"/>
                <a:gd name="connsiteY16" fmla="*/ 1045298 h 2561350"/>
                <a:gd name="connsiteX17" fmla="*/ 153225 w 2076232"/>
                <a:gd name="connsiteY17" fmla="*/ 1071146 h 2561350"/>
                <a:gd name="connsiteX18" fmla="*/ 106805 w 2076232"/>
                <a:gd name="connsiteY18" fmla="*/ 382371 h 2561350"/>
                <a:gd name="connsiteX19" fmla="*/ 824595 w 2076232"/>
                <a:gd name="connsiteY19" fmla="*/ 389002 h 2561350"/>
                <a:gd name="connsiteX20" fmla="*/ 789691 w 2076232"/>
                <a:gd name="connsiteY20" fmla="*/ 283670 h 2561350"/>
                <a:gd name="connsiteX21" fmla="*/ 1025434 w 2076232"/>
                <a:gd name="connsiteY21" fmla="*/ 3 h 2561350"/>
                <a:gd name="connsiteX0" fmla="*/ 1025434 w 2077711"/>
                <a:gd name="connsiteY0" fmla="*/ 3 h 2561350"/>
                <a:gd name="connsiteX1" fmla="*/ 1239747 w 2077711"/>
                <a:gd name="connsiteY1" fmla="*/ 286050 h 2561350"/>
                <a:gd name="connsiteX2" fmla="*/ 1217611 w 2077711"/>
                <a:gd name="connsiteY2" fmla="*/ 389002 h 2561350"/>
                <a:gd name="connsiteX3" fmla="*/ 1968899 w 2077711"/>
                <a:gd name="connsiteY3" fmla="*/ 369108 h 2561350"/>
                <a:gd name="connsiteX4" fmla="*/ 1949005 w 2077711"/>
                <a:gd name="connsiteY4" fmla="*/ 1063389 h 2561350"/>
                <a:gd name="connsiteX5" fmla="*/ 1859687 w 2077711"/>
                <a:gd name="connsiteY5" fmla="*/ 1037347 h 2561350"/>
                <a:gd name="connsiteX6" fmla="*/ 1857307 w 2077711"/>
                <a:gd name="connsiteY6" fmla="*/ 1487403 h 2561350"/>
                <a:gd name="connsiteX7" fmla="*/ 1995425 w 2077711"/>
                <a:gd name="connsiteY7" fmla="*/ 1456260 h 2561350"/>
                <a:gd name="connsiteX8" fmla="*/ 1949005 w 2077711"/>
                <a:gd name="connsiteY8" fmla="*/ 2167002 h 2561350"/>
                <a:gd name="connsiteX9" fmla="*/ 1219874 w 2077711"/>
                <a:gd name="connsiteY9" fmla="*/ 2167002 h 2561350"/>
                <a:gd name="connsiteX10" fmla="*/ 1239747 w 2077711"/>
                <a:gd name="connsiteY10" fmla="*/ 2275300 h 2561350"/>
                <a:gd name="connsiteX11" fmla="*/ 789691 w 2077711"/>
                <a:gd name="connsiteY11" fmla="*/ 2277680 h 2561350"/>
                <a:gd name="connsiteX12" fmla="*/ 819624 w 2077711"/>
                <a:gd name="connsiteY12" fmla="*/ 2167002 h 2561350"/>
                <a:gd name="connsiteX13" fmla="*/ 153225 w 2077711"/>
                <a:gd name="connsiteY13" fmla="*/ 2167002 h 2561350"/>
                <a:gd name="connsiteX14" fmla="*/ 153225 w 2077711"/>
                <a:gd name="connsiteY14" fmla="*/ 1458174 h 2561350"/>
                <a:gd name="connsiteX15" fmla="*/ 248224 w 2077711"/>
                <a:gd name="connsiteY15" fmla="*/ 1495354 h 2561350"/>
                <a:gd name="connsiteX16" fmla="*/ 245844 w 2077711"/>
                <a:gd name="connsiteY16" fmla="*/ 1045298 h 2561350"/>
                <a:gd name="connsiteX17" fmla="*/ 153225 w 2077711"/>
                <a:gd name="connsiteY17" fmla="*/ 1071146 h 2561350"/>
                <a:gd name="connsiteX18" fmla="*/ 106805 w 2077711"/>
                <a:gd name="connsiteY18" fmla="*/ 382371 h 2561350"/>
                <a:gd name="connsiteX19" fmla="*/ 824595 w 2077711"/>
                <a:gd name="connsiteY19" fmla="*/ 389002 h 2561350"/>
                <a:gd name="connsiteX20" fmla="*/ 789691 w 2077711"/>
                <a:gd name="connsiteY20" fmla="*/ 283670 h 2561350"/>
                <a:gd name="connsiteX21" fmla="*/ 1025434 w 2077711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13436 w 2082173"/>
                <a:gd name="connsiteY14" fmla="*/ 1511225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38495 w 2095234"/>
                <a:gd name="connsiteY0" fmla="*/ 3 h 2561350"/>
                <a:gd name="connsiteX1" fmla="*/ 1252808 w 2095234"/>
                <a:gd name="connsiteY1" fmla="*/ 286050 h 2561350"/>
                <a:gd name="connsiteX2" fmla="*/ 1230672 w 2095234"/>
                <a:gd name="connsiteY2" fmla="*/ 389002 h 2561350"/>
                <a:gd name="connsiteX3" fmla="*/ 1981960 w 2095234"/>
                <a:gd name="connsiteY3" fmla="*/ 369108 h 2561350"/>
                <a:gd name="connsiteX4" fmla="*/ 1975328 w 2095234"/>
                <a:gd name="connsiteY4" fmla="*/ 1096546 h 2561350"/>
                <a:gd name="connsiteX5" fmla="*/ 1872748 w 2095234"/>
                <a:gd name="connsiteY5" fmla="*/ 1037347 h 2561350"/>
                <a:gd name="connsiteX6" fmla="*/ 1857106 w 2095234"/>
                <a:gd name="connsiteY6" fmla="*/ 1520560 h 2561350"/>
                <a:gd name="connsiteX7" fmla="*/ 2008486 w 2095234"/>
                <a:gd name="connsiteY7" fmla="*/ 1456260 h 2561350"/>
                <a:gd name="connsiteX8" fmla="*/ 1962066 w 2095234"/>
                <a:gd name="connsiteY8" fmla="*/ 2180265 h 2561350"/>
                <a:gd name="connsiteX9" fmla="*/ 1232935 w 2095234"/>
                <a:gd name="connsiteY9" fmla="*/ 2167002 h 2561350"/>
                <a:gd name="connsiteX10" fmla="*/ 1252808 w 2095234"/>
                <a:gd name="connsiteY10" fmla="*/ 2275300 h 2561350"/>
                <a:gd name="connsiteX11" fmla="*/ 802752 w 2095234"/>
                <a:gd name="connsiteY11" fmla="*/ 2277680 h 2561350"/>
                <a:gd name="connsiteX12" fmla="*/ 832685 w 2095234"/>
                <a:gd name="connsiteY12" fmla="*/ 2167002 h 2561350"/>
                <a:gd name="connsiteX13" fmla="*/ 139760 w 2095234"/>
                <a:gd name="connsiteY13" fmla="*/ 2200159 h 2561350"/>
                <a:gd name="connsiteX14" fmla="*/ 119866 w 2095234"/>
                <a:gd name="connsiteY14" fmla="*/ 1497962 h 2561350"/>
                <a:gd name="connsiteX15" fmla="*/ 281179 w 2095234"/>
                <a:gd name="connsiteY15" fmla="*/ 1561668 h 2561350"/>
                <a:gd name="connsiteX16" fmla="*/ 258905 w 2095234"/>
                <a:gd name="connsiteY16" fmla="*/ 1045298 h 2561350"/>
                <a:gd name="connsiteX17" fmla="*/ 146392 w 2095234"/>
                <a:gd name="connsiteY17" fmla="*/ 1091040 h 2561350"/>
                <a:gd name="connsiteX18" fmla="*/ 119866 w 2095234"/>
                <a:gd name="connsiteY18" fmla="*/ 382371 h 2561350"/>
                <a:gd name="connsiteX19" fmla="*/ 837656 w 2095234"/>
                <a:gd name="connsiteY19" fmla="*/ 389002 h 2561350"/>
                <a:gd name="connsiteX20" fmla="*/ 802752 w 2095234"/>
                <a:gd name="connsiteY20" fmla="*/ 283670 h 2561350"/>
                <a:gd name="connsiteX21" fmla="*/ 1038495 w 2095234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01239 w 2076607"/>
                <a:gd name="connsiteY17" fmla="*/ 382371 h 2561350"/>
                <a:gd name="connsiteX18" fmla="*/ 819029 w 2076607"/>
                <a:gd name="connsiteY18" fmla="*/ 389002 h 2561350"/>
                <a:gd name="connsiteX19" fmla="*/ 784125 w 2076607"/>
                <a:gd name="connsiteY19" fmla="*/ 283670 h 2561350"/>
                <a:gd name="connsiteX20" fmla="*/ 1019868 w 2076607"/>
                <a:gd name="connsiteY20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36388 w 2076607"/>
                <a:gd name="connsiteY17" fmla="*/ 727479 h 2561350"/>
                <a:gd name="connsiteX18" fmla="*/ 101239 w 2076607"/>
                <a:gd name="connsiteY18" fmla="*/ 382371 h 2561350"/>
                <a:gd name="connsiteX19" fmla="*/ 819029 w 2076607"/>
                <a:gd name="connsiteY19" fmla="*/ 389002 h 2561350"/>
                <a:gd name="connsiteX20" fmla="*/ 784125 w 2076607"/>
                <a:gd name="connsiteY20" fmla="*/ 283670 h 2561350"/>
                <a:gd name="connsiteX21" fmla="*/ 1019868 w 2076607"/>
                <a:gd name="connsiteY21" fmla="*/ 3 h 2561350"/>
                <a:gd name="connsiteX0" fmla="*/ 1030195 w 2086934"/>
                <a:gd name="connsiteY0" fmla="*/ 3 h 2561350"/>
                <a:gd name="connsiteX1" fmla="*/ 1244508 w 2086934"/>
                <a:gd name="connsiteY1" fmla="*/ 286050 h 2561350"/>
                <a:gd name="connsiteX2" fmla="*/ 1222372 w 2086934"/>
                <a:gd name="connsiteY2" fmla="*/ 389002 h 2561350"/>
                <a:gd name="connsiteX3" fmla="*/ 1973660 w 2086934"/>
                <a:gd name="connsiteY3" fmla="*/ 369108 h 2561350"/>
                <a:gd name="connsiteX4" fmla="*/ 1967028 w 2086934"/>
                <a:gd name="connsiteY4" fmla="*/ 1096546 h 2561350"/>
                <a:gd name="connsiteX5" fmla="*/ 1864448 w 2086934"/>
                <a:gd name="connsiteY5" fmla="*/ 1037347 h 2561350"/>
                <a:gd name="connsiteX6" fmla="*/ 1848806 w 2086934"/>
                <a:gd name="connsiteY6" fmla="*/ 1520560 h 2561350"/>
                <a:gd name="connsiteX7" fmla="*/ 2000186 w 2086934"/>
                <a:gd name="connsiteY7" fmla="*/ 1456260 h 2561350"/>
                <a:gd name="connsiteX8" fmla="*/ 1953766 w 2086934"/>
                <a:gd name="connsiteY8" fmla="*/ 2180265 h 2561350"/>
                <a:gd name="connsiteX9" fmla="*/ 1224635 w 2086934"/>
                <a:gd name="connsiteY9" fmla="*/ 2167002 h 2561350"/>
                <a:gd name="connsiteX10" fmla="*/ 1244508 w 2086934"/>
                <a:gd name="connsiteY10" fmla="*/ 2275300 h 2561350"/>
                <a:gd name="connsiteX11" fmla="*/ 794452 w 2086934"/>
                <a:gd name="connsiteY11" fmla="*/ 2277680 h 2561350"/>
                <a:gd name="connsiteX12" fmla="*/ 824385 w 2086934"/>
                <a:gd name="connsiteY12" fmla="*/ 2167002 h 2561350"/>
                <a:gd name="connsiteX13" fmla="*/ 131460 w 2086934"/>
                <a:gd name="connsiteY13" fmla="*/ 2200159 h 2561350"/>
                <a:gd name="connsiteX14" fmla="*/ 111566 w 2086934"/>
                <a:gd name="connsiteY14" fmla="*/ 1497962 h 2561350"/>
                <a:gd name="connsiteX15" fmla="*/ 272879 w 2086934"/>
                <a:gd name="connsiteY15" fmla="*/ 1561668 h 2561350"/>
                <a:gd name="connsiteX16" fmla="*/ 250605 w 2086934"/>
                <a:gd name="connsiteY16" fmla="*/ 1045298 h 2561350"/>
                <a:gd name="connsiteX17" fmla="*/ 9943 w 2086934"/>
                <a:gd name="connsiteY17" fmla="*/ 1018431 h 2561350"/>
                <a:gd name="connsiteX18" fmla="*/ 111566 w 2086934"/>
                <a:gd name="connsiteY18" fmla="*/ 382371 h 2561350"/>
                <a:gd name="connsiteX19" fmla="*/ 829356 w 2086934"/>
                <a:gd name="connsiteY19" fmla="*/ 389002 h 2561350"/>
                <a:gd name="connsiteX20" fmla="*/ 794452 w 2086934"/>
                <a:gd name="connsiteY20" fmla="*/ 283670 h 2561350"/>
                <a:gd name="connsiteX21" fmla="*/ 1030195 w 2086934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270566 w 2084621"/>
                <a:gd name="connsiteY14" fmla="*/ 1561668 h 2561350"/>
                <a:gd name="connsiteX15" fmla="*/ 248292 w 2084621"/>
                <a:gd name="connsiteY15" fmla="*/ 1045298 h 2561350"/>
                <a:gd name="connsiteX16" fmla="*/ 7630 w 2084621"/>
                <a:gd name="connsiteY16" fmla="*/ 1018431 h 2561350"/>
                <a:gd name="connsiteX17" fmla="*/ 109253 w 2084621"/>
                <a:gd name="connsiteY17" fmla="*/ 382371 h 2561350"/>
                <a:gd name="connsiteX18" fmla="*/ 827043 w 2084621"/>
                <a:gd name="connsiteY18" fmla="*/ 389002 h 2561350"/>
                <a:gd name="connsiteX19" fmla="*/ 792139 w 2084621"/>
                <a:gd name="connsiteY19" fmla="*/ 283670 h 2561350"/>
                <a:gd name="connsiteX20" fmla="*/ 1027882 w 2084621"/>
                <a:gd name="connsiteY20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76730 w 2084621"/>
                <a:gd name="connsiteY14" fmla="*/ 1866419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33820 w 2090559"/>
                <a:gd name="connsiteY0" fmla="*/ 3 h 2561350"/>
                <a:gd name="connsiteX1" fmla="*/ 1248133 w 2090559"/>
                <a:gd name="connsiteY1" fmla="*/ 286050 h 2561350"/>
                <a:gd name="connsiteX2" fmla="*/ 1225997 w 2090559"/>
                <a:gd name="connsiteY2" fmla="*/ 389002 h 2561350"/>
                <a:gd name="connsiteX3" fmla="*/ 1977285 w 2090559"/>
                <a:gd name="connsiteY3" fmla="*/ 369108 h 2561350"/>
                <a:gd name="connsiteX4" fmla="*/ 1970653 w 2090559"/>
                <a:gd name="connsiteY4" fmla="*/ 1096546 h 2561350"/>
                <a:gd name="connsiteX5" fmla="*/ 1868073 w 2090559"/>
                <a:gd name="connsiteY5" fmla="*/ 1037347 h 2561350"/>
                <a:gd name="connsiteX6" fmla="*/ 1852431 w 2090559"/>
                <a:gd name="connsiteY6" fmla="*/ 1520560 h 2561350"/>
                <a:gd name="connsiteX7" fmla="*/ 2003811 w 2090559"/>
                <a:gd name="connsiteY7" fmla="*/ 1456260 h 2561350"/>
                <a:gd name="connsiteX8" fmla="*/ 1957391 w 2090559"/>
                <a:gd name="connsiteY8" fmla="*/ 2180265 h 2561350"/>
                <a:gd name="connsiteX9" fmla="*/ 1228260 w 2090559"/>
                <a:gd name="connsiteY9" fmla="*/ 2167002 h 2561350"/>
                <a:gd name="connsiteX10" fmla="*/ 1248133 w 2090559"/>
                <a:gd name="connsiteY10" fmla="*/ 2275300 h 2561350"/>
                <a:gd name="connsiteX11" fmla="*/ 798077 w 2090559"/>
                <a:gd name="connsiteY11" fmla="*/ 2277680 h 2561350"/>
                <a:gd name="connsiteX12" fmla="*/ 828010 w 2090559"/>
                <a:gd name="connsiteY12" fmla="*/ 2167002 h 2561350"/>
                <a:gd name="connsiteX13" fmla="*/ 135085 w 2090559"/>
                <a:gd name="connsiteY13" fmla="*/ 2200159 h 2561350"/>
                <a:gd name="connsiteX14" fmla="*/ 6108 w 2090559"/>
                <a:gd name="connsiteY14" fmla="*/ 1657531 h 2561350"/>
                <a:gd name="connsiteX15" fmla="*/ 276504 w 2090559"/>
                <a:gd name="connsiteY15" fmla="*/ 1561668 h 2561350"/>
                <a:gd name="connsiteX16" fmla="*/ 254230 w 2090559"/>
                <a:gd name="connsiteY16" fmla="*/ 1045298 h 2561350"/>
                <a:gd name="connsiteX17" fmla="*/ 13568 w 2090559"/>
                <a:gd name="connsiteY17" fmla="*/ 1018431 h 2561350"/>
                <a:gd name="connsiteX18" fmla="*/ 115191 w 2090559"/>
                <a:gd name="connsiteY18" fmla="*/ 382371 h 2561350"/>
                <a:gd name="connsiteX19" fmla="*/ 832981 w 2090559"/>
                <a:gd name="connsiteY19" fmla="*/ 389002 h 2561350"/>
                <a:gd name="connsiteX20" fmla="*/ 798077 w 2090559"/>
                <a:gd name="connsiteY20" fmla="*/ 283670 h 2561350"/>
                <a:gd name="connsiteX21" fmla="*/ 1033820 w 2090559"/>
                <a:gd name="connsiteY21" fmla="*/ 3 h 2561350"/>
                <a:gd name="connsiteX0" fmla="*/ 1032856 w 2089595"/>
                <a:gd name="connsiteY0" fmla="*/ 3 h 2561350"/>
                <a:gd name="connsiteX1" fmla="*/ 1247169 w 2089595"/>
                <a:gd name="connsiteY1" fmla="*/ 286050 h 2561350"/>
                <a:gd name="connsiteX2" fmla="*/ 1225033 w 2089595"/>
                <a:gd name="connsiteY2" fmla="*/ 389002 h 2561350"/>
                <a:gd name="connsiteX3" fmla="*/ 1976321 w 2089595"/>
                <a:gd name="connsiteY3" fmla="*/ 369108 h 2561350"/>
                <a:gd name="connsiteX4" fmla="*/ 1969689 w 2089595"/>
                <a:gd name="connsiteY4" fmla="*/ 1096546 h 2561350"/>
                <a:gd name="connsiteX5" fmla="*/ 1867109 w 2089595"/>
                <a:gd name="connsiteY5" fmla="*/ 1037347 h 2561350"/>
                <a:gd name="connsiteX6" fmla="*/ 1851467 w 2089595"/>
                <a:gd name="connsiteY6" fmla="*/ 1520560 h 2561350"/>
                <a:gd name="connsiteX7" fmla="*/ 2002847 w 2089595"/>
                <a:gd name="connsiteY7" fmla="*/ 1456260 h 2561350"/>
                <a:gd name="connsiteX8" fmla="*/ 1956427 w 2089595"/>
                <a:gd name="connsiteY8" fmla="*/ 2180265 h 2561350"/>
                <a:gd name="connsiteX9" fmla="*/ 1227296 w 2089595"/>
                <a:gd name="connsiteY9" fmla="*/ 2167002 h 2561350"/>
                <a:gd name="connsiteX10" fmla="*/ 1247169 w 2089595"/>
                <a:gd name="connsiteY10" fmla="*/ 2275300 h 2561350"/>
                <a:gd name="connsiteX11" fmla="*/ 797113 w 2089595"/>
                <a:gd name="connsiteY11" fmla="*/ 2277680 h 2561350"/>
                <a:gd name="connsiteX12" fmla="*/ 827046 w 2089595"/>
                <a:gd name="connsiteY12" fmla="*/ 2167002 h 2561350"/>
                <a:gd name="connsiteX13" fmla="*/ 134121 w 2089595"/>
                <a:gd name="connsiteY13" fmla="*/ 2200159 h 2561350"/>
                <a:gd name="connsiteX14" fmla="*/ 5144 w 2089595"/>
                <a:gd name="connsiteY14" fmla="*/ 1657531 h 2561350"/>
                <a:gd name="connsiteX15" fmla="*/ 275540 w 2089595"/>
                <a:gd name="connsiteY15" fmla="*/ 1561668 h 2561350"/>
                <a:gd name="connsiteX16" fmla="*/ 253266 w 2089595"/>
                <a:gd name="connsiteY16" fmla="*/ 1045298 h 2561350"/>
                <a:gd name="connsiteX17" fmla="*/ 12604 w 2089595"/>
                <a:gd name="connsiteY17" fmla="*/ 1018431 h 2561350"/>
                <a:gd name="connsiteX18" fmla="*/ 114227 w 2089595"/>
                <a:gd name="connsiteY18" fmla="*/ 382371 h 2561350"/>
                <a:gd name="connsiteX19" fmla="*/ 832017 w 2089595"/>
                <a:gd name="connsiteY19" fmla="*/ 389002 h 2561350"/>
                <a:gd name="connsiteX20" fmla="*/ 797113 w 2089595"/>
                <a:gd name="connsiteY20" fmla="*/ 283670 h 2561350"/>
                <a:gd name="connsiteX21" fmla="*/ 1032856 w 2089595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863015 w 2081039"/>
                <a:gd name="connsiteY4" fmla="*/ 1037347 h 2561350"/>
                <a:gd name="connsiteX5" fmla="*/ 1847373 w 2081039"/>
                <a:gd name="connsiteY5" fmla="*/ 1520560 h 2561350"/>
                <a:gd name="connsiteX6" fmla="*/ 1998753 w 2081039"/>
                <a:gd name="connsiteY6" fmla="*/ 1456260 h 2561350"/>
                <a:gd name="connsiteX7" fmla="*/ 1952333 w 2081039"/>
                <a:gd name="connsiteY7" fmla="*/ 2180265 h 2561350"/>
                <a:gd name="connsiteX8" fmla="*/ 1223202 w 2081039"/>
                <a:gd name="connsiteY8" fmla="*/ 2167002 h 2561350"/>
                <a:gd name="connsiteX9" fmla="*/ 1243075 w 2081039"/>
                <a:gd name="connsiteY9" fmla="*/ 2275300 h 2561350"/>
                <a:gd name="connsiteX10" fmla="*/ 793019 w 2081039"/>
                <a:gd name="connsiteY10" fmla="*/ 2277680 h 2561350"/>
                <a:gd name="connsiteX11" fmla="*/ 822952 w 2081039"/>
                <a:gd name="connsiteY11" fmla="*/ 2167002 h 2561350"/>
                <a:gd name="connsiteX12" fmla="*/ 130027 w 2081039"/>
                <a:gd name="connsiteY12" fmla="*/ 2200159 h 2561350"/>
                <a:gd name="connsiteX13" fmla="*/ 1050 w 2081039"/>
                <a:gd name="connsiteY13" fmla="*/ 1657531 h 2561350"/>
                <a:gd name="connsiteX14" fmla="*/ 271446 w 2081039"/>
                <a:gd name="connsiteY14" fmla="*/ 1561668 h 2561350"/>
                <a:gd name="connsiteX15" fmla="*/ 249172 w 2081039"/>
                <a:gd name="connsiteY15" fmla="*/ 1045298 h 2561350"/>
                <a:gd name="connsiteX16" fmla="*/ 8510 w 2081039"/>
                <a:gd name="connsiteY16" fmla="*/ 1018431 h 2561350"/>
                <a:gd name="connsiteX17" fmla="*/ 110133 w 2081039"/>
                <a:gd name="connsiteY17" fmla="*/ 382371 h 2561350"/>
                <a:gd name="connsiteX18" fmla="*/ 827923 w 2081039"/>
                <a:gd name="connsiteY18" fmla="*/ 389002 h 2561350"/>
                <a:gd name="connsiteX19" fmla="*/ 793019 w 2081039"/>
                <a:gd name="connsiteY19" fmla="*/ 283670 h 2561350"/>
                <a:gd name="connsiteX20" fmla="*/ 1028762 w 2081039"/>
                <a:gd name="connsiteY20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933270 w 2081039"/>
                <a:gd name="connsiteY4" fmla="*/ 764780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890996 w 2072429"/>
                <a:gd name="connsiteY7" fmla="*/ 1722186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47373 w 2072429"/>
                <a:gd name="connsiteY5" fmla="*/ 1535481 h 2561350"/>
                <a:gd name="connsiteX6" fmla="*/ 2065070 w 2072429"/>
                <a:gd name="connsiteY6" fmla="*/ 1597847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997927 w 2072429"/>
                <a:gd name="connsiteY5" fmla="*/ 118007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69564" h="2561350">
                  <a:moveTo>
                    <a:pt x="1028762" y="3"/>
                  </a:moveTo>
                  <a:cubicBezTo>
                    <a:pt x="1197831" y="-691"/>
                    <a:pt x="1365814" y="120921"/>
                    <a:pt x="1243075" y="286050"/>
                  </a:cubicBezTo>
                  <a:cubicBezTo>
                    <a:pt x="1226965" y="315682"/>
                    <a:pt x="1215183" y="348101"/>
                    <a:pt x="1220939" y="389002"/>
                  </a:cubicBezTo>
                  <a:cubicBezTo>
                    <a:pt x="1226007" y="528261"/>
                    <a:pt x="1696102" y="461119"/>
                    <a:pt x="1959793" y="361648"/>
                  </a:cubicBezTo>
                  <a:cubicBezTo>
                    <a:pt x="2053648" y="496394"/>
                    <a:pt x="2070837" y="822506"/>
                    <a:pt x="2067556" y="961234"/>
                  </a:cubicBezTo>
                  <a:cubicBezTo>
                    <a:pt x="2071425" y="1080232"/>
                    <a:pt x="2014728" y="1106744"/>
                    <a:pt x="1881048" y="1030865"/>
                  </a:cubicBezTo>
                  <a:cubicBezTo>
                    <a:pt x="1483772" y="845572"/>
                    <a:pt x="1585020" y="1699608"/>
                    <a:pt x="1847373" y="1535481"/>
                  </a:cubicBezTo>
                  <a:cubicBezTo>
                    <a:pt x="1929125" y="1495441"/>
                    <a:pt x="2055039" y="1373504"/>
                    <a:pt x="2065070" y="1597847"/>
                  </a:cubicBezTo>
                  <a:cubicBezTo>
                    <a:pt x="2080077" y="1677957"/>
                    <a:pt x="2061145" y="2086235"/>
                    <a:pt x="1952333" y="2180265"/>
                  </a:cubicBezTo>
                  <a:cubicBezTo>
                    <a:pt x="1755709" y="2153739"/>
                    <a:pt x="1373407" y="2007849"/>
                    <a:pt x="1223202" y="2167002"/>
                  </a:cubicBezTo>
                  <a:cubicBezTo>
                    <a:pt x="1209721" y="2193452"/>
                    <a:pt x="1212523" y="2230274"/>
                    <a:pt x="1243075" y="2275300"/>
                  </a:cubicBezTo>
                  <a:cubicBezTo>
                    <a:pt x="1483581" y="2660267"/>
                    <a:pt x="581086" y="2652331"/>
                    <a:pt x="793019" y="2277680"/>
                  </a:cubicBezTo>
                  <a:cubicBezTo>
                    <a:pt x="831994" y="2223379"/>
                    <a:pt x="839802" y="2190096"/>
                    <a:pt x="822952" y="2167002"/>
                  </a:cubicBezTo>
                  <a:cubicBezTo>
                    <a:pt x="720184" y="2021111"/>
                    <a:pt x="378685" y="2147108"/>
                    <a:pt x="130027" y="2200159"/>
                  </a:cubicBezTo>
                  <a:cubicBezTo>
                    <a:pt x="37391" y="2130168"/>
                    <a:pt x="-7600" y="1771407"/>
                    <a:pt x="1050" y="1657531"/>
                  </a:cubicBezTo>
                  <a:cubicBezTo>
                    <a:pt x="24620" y="1416831"/>
                    <a:pt x="117773" y="1502066"/>
                    <a:pt x="271446" y="1561668"/>
                  </a:cubicBezTo>
                  <a:cubicBezTo>
                    <a:pt x="483628" y="1635999"/>
                    <a:pt x="591036" y="1022800"/>
                    <a:pt x="249172" y="1045298"/>
                  </a:cubicBezTo>
                  <a:cubicBezTo>
                    <a:pt x="168463" y="1050498"/>
                    <a:pt x="31683" y="1183628"/>
                    <a:pt x="8510" y="1018431"/>
                  </a:cubicBezTo>
                  <a:cubicBezTo>
                    <a:pt x="-14663" y="907943"/>
                    <a:pt x="13766" y="478572"/>
                    <a:pt x="110133" y="382371"/>
                  </a:cubicBezTo>
                  <a:cubicBezTo>
                    <a:pt x="506339" y="514999"/>
                    <a:pt x="789812" y="488473"/>
                    <a:pt x="827923" y="389002"/>
                  </a:cubicBezTo>
                  <a:cubicBezTo>
                    <a:pt x="838244" y="365427"/>
                    <a:pt x="828672" y="333342"/>
                    <a:pt x="793019" y="283670"/>
                  </a:cubicBezTo>
                  <a:cubicBezTo>
                    <a:pt x="687053" y="96344"/>
                    <a:pt x="859693" y="698"/>
                    <a:pt x="102876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1"/>
              <a:tileRect/>
            </a:gradFill>
            <a:ln>
              <a:noFill/>
            </a:ln>
            <a:effectLst/>
            <a:sp3d prstMaterial="dkEdge">
              <a:bevelT w="508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"/>
            <p:cNvSpPr/>
            <p:nvPr/>
          </p:nvSpPr>
          <p:spPr>
            <a:xfrm rot="5400000">
              <a:off x="6225169" y="4496805"/>
              <a:ext cx="1427811" cy="1792219"/>
            </a:xfrm>
            <a:custGeom>
              <a:avLst/>
              <a:gdLst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949187"/>
                <a:gd name="connsiteY0" fmla="*/ 3 h 2561350"/>
                <a:gd name="connsiteX1" fmla="*/ 1132942 w 1949187"/>
                <a:gd name="connsiteY1" fmla="*/ 286050 h 2561350"/>
                <a:gd name="connsiteX2" fmla="*/ 1110806 w 1949187"/>
                <a:gd name="connsiteY2" fmla="*/ 389002 h 2561350"/>
                <a:gd name="connsiteX3" fmla="*/ 1862094 w 1949187"/>
                <a:gd name="connsiteY3" fmla="*/ 369108 h 2561350"/>
                <a:gd name="connsiteX4" fmla="*/ 1842200 w 1949187"/>
                <a:gd name="connsiteY4" fmla="*/ 1063389 h 2561350"/>
                <a:gd name="connsiteX5" fmla="*/ 1752882 w 1949187"/>
                <a:gd name="connsiteY5" fmla="*/ 1037347 h 2561350"/>
                <a:gd name="connsiteX6" fmla="*/ 1750502 w 1949187"/>
                <a:gd name="connsiteY6" fmla="*/ 1487403 h 2561350"/>
                <a:gd name="connsiteX7" fmla="*/ 1842200 w 1949187"/>
                <a:gd name="connsiteY7" fmla="*/ 1449629 h 2561350"/>
                <a:gd name="connsiteX8" fmla="*/ 1842200 w 1949187"/>
                <a:gd name="connsiteY8" fmla="*/ 2167002 h 2561350"/>
                <a:gd name="connsiteX9" fmla="*/ 1113069 w 1949187"/>
                <a:gd name="connsiteY9" fmla="*/ 2167002 h 2561350"/>
                <a:gd name="connsiteX10" fmla="*/ 1132942 w 1949187"/>
                <a:gd name="connsiteY10" fmla="*/ 2275300 h 2561350"/>
                <a:gd name="connsiteX11" fmla="*/ 682886 w 1949187"/>
                <a:gd name="connsiteY11" fmla="*/ 2277680 h 2561350"/>
                <a:gd name="connsiteX12" fmla="*/ 712819 w 1949187"/>
                <a:gd name="connsiteY12" fmla="*/ 2167002 h 2561350"/>
                <a:gd name="connsiteX13" fmla="*/ 46420 w 1949187"/>
                <a:gd name="connsiteY13" fmla="*/ 2167002 h 2561350"/>
                <a:gd name="connsiteX14" fmla="*/ 46420 w 1949187"/>
                <a:gd name="connsiteY14" fmla="*/ 1458174 h 2561350"/>
                <a:gd name="connsiteX15" fmla="*/ 141419 w 1949187"/>
                <a:gd name="connsiteY15" fmla="*/ 1495354 h 2561350"/>
                <a:gd name="connsiteX16" fmla="*/ 139039 w 1949187"/>
                <a:gd name="connsiteY16" fmla="*/ 1045298 h 2561350"/>
                <a:gd name="connsiteX17" fmla="*/ 46420 w 1949187"/>
                <a:gd name="connsiteY17" fmla="*/ 1071146 h 2561350"/>
                <a:gd name="connsiteX18" fmla="*/ 0 w 1949187"/>
                <a:gd name="connsiteY18" fmla="*/ 382371 h 2561350"/>
                <a:gd name="connsiteX19" fmla="*/ 717790 w 1949187"/>
                <a:gd name="connsiteY19" fmla="*/ 389002 h 2561350"/>
                <a:gd name="connsiteX20" fmla="*/ 682886 w 1949187"/>
                <a:gd name="connsiteY20" fmla="*/ 283670 h 2561350"/>
                <a:gd name="connsiteX21" fmla="*/ 918629 w 1949187"/>
                <a:gd name="connsiteY21" fmla="*/ 3 h 2561350"/>
                <a:gd name="connsiteX0" fmla="*/ 918629 w 1966660"/>
                <a:gd name="connsiteY0" fmla="*/ 3 h 2561350"/>
                <a:gd name="connsiteX1" fmla="*/ 1132942 w 1966660"/>
                <a:gd name="connsiteY1" fmla="*/ 286050 h 2561350"/>
                <a:gd name="connsiteX2" fmla="*/ 1110806 w 1966660"/>
                <a:gd name="connsiteY2" fmla="*/ 389002 h 2561350"/>
                <a:gd name="connsiteX3" fmla="*/ 1862094 w 1966660"/>
                <a:gd name="connsiteY3" fmla="*/ 369108 h 2561350"/>
                <a:gd name="connsiteX4" fmla="*/ 1842200 w 1966660"/>
                <a:gd name="connsiteY4" fmla="*/ 1063389 h 2561350"/>
                <a:gd name="connsiteX5" fmla="*/ 1752882 w 1966660"/>
                <a:gd name="connsiteY5" fmla="*/ 1037347 h 2561350"/>
                <a:gd name="connsiteX6" fmla="*/ 1750502 w 1966660"/>
                <a:gd name="connsiteY6" fmla="*/ 1487403 h 2561350"/>
                <a:gd name="connsiteX7" fmla="*/ 1842200 w 1966660"/>
                <a:gd name="connsiteY7" fmla="*/ 1449629 h 2561350"/>
                <a:gd name="connsiteX8" fmla="*/ 1842200 w 1966660"/>
                <a:gd name="connsiteY8" fmla="*/ 2167002 h 2561350"/>
                <a:gd name="connsiteX9" fmla="*/ 1113069 w 1966660"/>
                <a:gd name="connsiteY9" fmla="*/ 2167002 h 2561350"/>
                <a:gd name="connsiteX10" fmla="*/ 1132942 w 1966660"/>
                <a:gd name="connsiteY10" fmla="*/ 2275300 h 2561350"/>
                <a:gd name="connsiteX11" fmla="*/ 682886 w 1966660"/>
                <a:gd name="connsiteY11" fmla="*/ 2277680 h 2561350"/>
                <a:gd name="connsiteX12" fmla="*/ 712819 w 1966660"/>
                <a:gd name="connsiteY12" fmla="*/ 2167002 h 2561350"/>
                <a:gd name="connsiteX13" fmla="*/ 46420 w 1966660"/>
                <a:gd name="connsiteY13" fmla="*/ 2167002 h 2561350"/>
                <a:gd name="connsiteX14" fmla="*/ 46420 w 1966660"/>
                <a:gd name="connsiteY14" fmla="*/ 1458174 h 2561350"/>
                <a:gd name="connsiteX15" fmla="*/ 141419 w 1966660"/>
                <a:gd name="connsiteY15" fmla="*/ 1495354 h 2561350"/>
                <a:gd name="connsiteX16" fmla="*/ 139039 w 1966660"/>
                <a:gd name="connsiteY16" fmla="*/ 1045298 h 2561350"/>
                <a:gd name="connsiteX17" fmla="*/ 46420 w 1966660"/>
                <a:gd name="connsiteY17" fmla="*/ 1071146 h 2561350"/>
                <a:gd name="connsiteX18" fmla="*/ 0 w 1966660"/>
                <a:gd name="connsiteY18" fmla="*/ 382371 h 2561350"/>
                <a:gd name="connsiteX19" fmla="*/ 717790 w 1966660"/>
                <a:gd name="connsiteY19" fmla="*/ 389002 h 2561350"/>
                <a:gd name="connsiteX20" fmla="*/ 682886 w 1966660"/>
                <a:gd name="connsiteY20" fmla="*/ 283670 h 2561350"/>
                <a:gd name="connsiteX21" fmla="*/ 918629 w 1966660"/>
                <a:gd name="connsiteY21" fmla="*/ 3 h 2561350"/>
                <a:gd name="connsiteX0" fmla="*/ 1023861 w 2071892"/>
                <a:gd name="connsiteY0" fmla="*/ 3 h 2561350"/>
                <a:gd name="connsiteX1" fmla="*/ 1238174 w 2071892"/>
                <a:gd name="connsiteY1" fmla="*/ 286050 h 2561350"/>
                <a:gd name="connsiteX2" fmla="*/ 1216038 w 2071892"/>
                <a:gd name="connsiteY2" fmla="*/ 389002 h 2561350"/>
                <a:gd name="connsiteX3" fmla="*/ 1967326 w 2071892"/>
                <a:gd name="connsiteY3" fmla="*/ 369108 h 2561350"/>
                <a:gd name="connsiteX4" fmla="*/ 1947432 w 2071892"/>
                <a:gd name="connsiteY4" fmla="*/ 1063389 h 2561350"/>
                <a:gd name="connsiteX5" fmla="*/ 1858114 w 2071892"/>
                <a:gd name="connsiteY5" fmla="*/ 1037347 h 2561350"/>
                <a:gd name="connsiteX6" fmla="*/ 1855734 w 2071892"/>
                <a:gd name="connsiteY6" fmla="*/ 1487403 h 2561350"/>
                <a:gd name="connsiteX7" fmla="*/ 1947432 w 2071892"/>
                <a:gd name="connsiteY7" fmla="*/ 1449629 h 2561350"/>
                <a:gd name="connsiteX8" fmla="*/ 1947432 w 2071892"/>
                <a:gd name="connsiteY8" fmla="*/ 2167002 h 2561350"/>
                <a:gd name="connsiteX9" fmla="*/ 1218301 w 2071892"/>
                <a:gd name="connsiteY9" fmla="*/ 2167002 h 2561350"/>
                <a:gd name="connsiteX10" fmla="*/ 1238174 w 2071892"/>
                <a:gd name="connsiteY10" fmla="*/ 2275300 h 2561350"/>
                <a:gd name="connsiteX11" fmla="*/ 788118 w 2071892"/>
                <a:gd name="connsiteY11" fmla="*/ 2277680 h 2561350"/>
                <a:gd name="connsiteX12" fmla="*/ 818051 w 2071892"/>
                <a:gd name="connsiteY12" fmla="*/ 2167002 h 2561350"/>
                <a:gd name="connsiteX13" fmla="*/ 151652 w 2071892"/>
                <a:gd name="connsiteY13" fmla="*/ 2167002 h 2561350"/>
                <a:gd name="connsiteX14" fmla="*/ 151652 w 2071892"/>
                <a:gd name="connsiteY14" fmla="*/ 1458174 h 2561350"/>
                <a:gd name="connsiteX15" fmla="*/ 246651 w 2071892"/>
                <a:gd name="connsiteY15" fmla="*/ 1495354 h 2561350"/>
                <a:gd name="connsiteX16" fmla="*/ 244271 w 2071892"/>
                <a:gd name="connsiteY16" fmla="*/ 1045298 h 2561350"/>
                <a:gd name="connsiteX17" fmla="*/ 151652 w 2071892"/>
                <a:gd name="connsiteY17" fmla="*/ 1071146 h 2561350"/>
                <a:gd name="connsiteX18" fmla="*/ 105232 w 2071892"/>
                <a:gd name="connsiteY18" fmla="*/ 382371 h 2561350"/>
                <a:gd name="connsiteX19" fmla="*/ 823022 w 2071892"/>
                <a:gd name="connsiteY19" fmla="*/ 389002 h 2561350"/>
                <a:gd name="connsiteX20" fmla="*/ 788118 w 2071892"/>
                <a:gd name="connsiteY20" fmla="*/ 283670 h 2561350"/>
                <a:gd name="connsiteX21" fmla="*/ 1023861 w 2071892"/>
                <a:gd name="connsiteY21" fmla="*/ 3 h 2561350"/>
                <a:gd name="connsiteX0" fmla="*/ 1039756 w 2087787"/>
                <a:gd name="connsiteY0" fmla="*/ 3 h 2561350"/>
                <a:gd name="connsiteX1" fmla="*/ 1254069 w 2087787"/>
                <a:gd name="connsiteY1" fmla="*/ 286050 h 2561350"/>
                <a:gd name="connsiteX2" fmla="*/ 1231933 w 2087787"/>
                <a:gd name="connsiteY2" fmla="*/ 389002 h 2561350"/>
                <a:gd name="connsiteX3" fmla="*/ 1983221 w 2087787"/>
                <a:gd name="connsiteY3" fmla="*/ 369108 h 2561350"/>
                <a:gd name="connsiteX4" fmla="*/ 1963327 w 2087787"/>
                <a:gd name="connsiteY4" fmla="*/ 1063389 h 2561350"/>
                <a:gd name="connsiteX5" fmla="*/ 1874009 w 2087787"/>
                <a:gd name="connsiteY5" fmla="*/ 1037347 h 2561350"/>
                <a:gd name="connsiteX6" fmla="*/ 1871629 w 2087787"/>
                <a:gd name="connsiteY6" fmla="*/ 1487403 h 2561350"/>
                <a:gd name="connsiteX7" fmla="*/ 1963327 w 2087787"/>
                <a:gd name="connsiteY7" fmla="*/ 1449629 h 2561350"/>
                <a:gd name="connsiteX8" fmla="*/ 1963327 w 2087787"/>
                <a:gd name="connsiteY8" fmla="*/ 2167002 h 2561350"/>
                <a:gd name="connsiteX9" fmla="*/ 1234196 w 2087787"/>
                <a:gd name="connsiteY9" fmla="*/ 2167002 h 2561350"/>
                <a:gd name="connsiteX10" fmla="*/ 1254069 w 2087787"/>
                <a:gd name="connsiteY10" fmla="*/ 2275300 h 2561350"/>
                <a:gd name="connsiteX11" fmla="*/ 804013 w 2087787"/>
                <a:gd name="connsiteY11" fmla="*/ 2277680 h 2561350"/>
                <a:gd name="connsiteX12" fmla="*/ 833946 w 2087787"/>
                <a:gd name="connsiteY12" fmla="*/ 2167002 h 2561350"/>
                <a:gd name="connsiteX13" fmla="*/ 167547 w 2087787"/>
                <a:gd name="connsiteY13" fmla="*/ 2167002 h 2561350"/>
                <a:gd name="connsiteX14" fmla="*/ 167547 w 2087787"/>
                <a:gd name="connsiteY14" fmla="*/ 1458174 h 2561350"/>
                <a:gd name="connsiteX15" fmla="*/ 262546 w 2087787"/>
                <a:gd name="connsiteY15" fmla="*/ 1495354 h 2561350"/>
                <a:gd name="connsiteX16" fmla="*/ 260166 w 2087787"/>
                <a:gd name="connsiteY16" fmla="*/ 1045298 h 2561350"/>
                <a:gd name="connsiteX17" fmla="*/ 167547 w 2087787"/>
                <a:gd name="connsiteY17" fmla="*/ 1071146 h 2561350"/>
                <a:gd name="connsiteX18" fmla="*/ 121127 w 2087787"/>
                <a:gd name="connsiteY18" fmla="*/ 382371 h 2561350"/>
                <a:gd name="connsiteX19" fmla="*/ 838917 w 2087787"/>
                <a:gd name="connsiteY19" fmla="*/ 389002 h 2561350"/>
                <a:gd name="connsiteX20" fmla="*/ 804013 w 2087787"/>
                <a:gd name="connsiteY20" fmla="*/ 283670 h 2561350"/>
                <a:gd name="connsiteX21" fmla="*/ 1039756 w 2087787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88885"/>
                <a:gd name="connsiteY0" fmla="*/ 3 h 2561350"/>
                <a:gd name="connsiteX1" fmla="*/ 1239747 w 2088885"/>
                <a:gd name="connsiteY1" fmla="*/ 286050 h 2561350"/>
                <a:gd name="connsiteX2" fmla="*/ 1217611 w 2088885"/>
                <a:gd name="connsiteY2" fmla="*/ 389002 h 2561350"/>
                <a:gd name="connsiteX3" fmla="*/ 1968899 w 2088885"/>
                <a:gd name="connsiteY3" fmla="*/ 369108 h 2561350"/>
                <a:gd name="connsiteX4" fmla="*/ 1949005 w 2088885"/>
                <a:gd name="connsiteY4" fmla="*/ 1063389 h 2561350"/>
                <a:gd name="connsiteX5" fmla="*/ 1859687 w 2088885"/>
                <a:gd name="connsiteY5" fmla="*/ 1037347 h 2561350"/>
                <a:gd name="connsiteX6" fmla="*/ 1857307 w 2088885"/>
                <a:gd name="connsiteY6" fmla="*/ 1487403 h 2561350"/>
                <a:gd name="connsiteX7" fmla="*/ 1949005 w 2088885"/>
                <a:gd name="connsiteY7" fmla="*/ 1449629 h 2561350"/>
                <a:gd name="connsiteX8" fmla="*/ 1949005 w 2088885"/>
                <a:gd name="connsiteY8" fmla="*/ 2167002 h 2561350"/>
                <a:gd name="connsiteX9" fmla="*/ 1219874 w 2088885"/>
                <a:gd name="connsiteY9" fmla="*/ 2167002 h 2561350"/>
                <a:gd name="connsiteX10" fmla="*/ 1239747 w 2088885"/>
                <a:gd name="connsiteY10" fmla="*/ 2275300 h 2561350"/>
                <a:gd name="connsiteX11" fmla="*/ 789691 w 2088885"/>
                <a:gd name="connsiteY11" fmla="*/ 2277680 h 2561350"/>
                <a:gd name="connsiteX12" fmla="*/ 819624 w 2088885"/>
                <a:gd name="connsiteY12" fmla="*/ 2167002 h 2561350"/>
                <a:gd name="connsiteX13" fmla="*/ 153225 w 2088885"/>
                <a:gd name="connsiteY13" fmla="*/ 2167002 h 2561350"/>
                <a:gd name="connsiteX14" fmla="*/ 153225 w 2088885"/>
                <a:gd name="connsiteY14" fmla="*/ 1458174 h 2561350"/>
                <a:gd name="connsiteX15" fmla="*/ 248224 w 2088885"/>
                <a:gd name="connsiteY15" fmla="*/ 1495354 h 2561350"/>
                <a:gd name="connsiteX16" fmla="*/ 245844 w 2088885"/>
                <a:gd name="connsiteY16" fmla="*/ 1045298 h 2561350"/>
                <a:gd name="connsiteX17" fmla="*/ 153225 w 2088885"/>
                <a:gd name="connsiteY17" fmla="*/ 1071146 h 2561350"/>
                <a:gd name="connsiteX18" fmla="*/ 106805 w 2088885"/>
                <a:gd name="connsiteY18" fmla="*/ 382371 h 2561350"/>
                <a:gd name="connsiteX19" fmla="*/ 824595 w 2088885"/>
                <a:gd name="connsiteY19" fmla="*/ 389002 h 2561350"/>
                <a:gd name="connsiteX20" fmla="*/ 789691 w 2088885"/>
                <a:gd name="connsiteY20" fmla="*/ 283670 h 2561350"/>
                <a:gd name="connsiteX21" fmla="*/ 1025434 w 208888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102756"/>
                <a:gd name="connsiteY0" fmla="*/ 3 h 2561350"/>
                <a:gd name="connsiteX1" fmla="*/ 1239747 w 2102756"/>
                <a:gd name="connsiteY1" fmla="*/ 286050 h 2561350"/>
                <a:gd name="connsiteX2" fmla="*/ 1217611 w 2102756"/>
                <a:gd name="connsiteY2" fmla="*/ 389002 h 2561350"/>
                <a:gd name="connsiteX3" fmla="*/ 1968899 w 2102756"/>
                <a:gd name="connsiteY3" fmla="*/ 369108 h 2561350"/>
                <a:gd name="connsiteX4" fmla="*/ 1949005 w 2102756"/>
                <a:gd name="connsiteY4" fmla="*/ 1063389 h 2561350"/>
                <a:gd name="connsiteX5" fmla="*/ 1859687 w 2102756"/>
                <a:gd name="connsiteY5" fmla="*/ 1037347 h 2561350"/>
                <a:gd name="connsiteX6" fmla="*/ 1857307 w 2102756"/>
                <a:gd name="connsiteY6" fmla="*/ 1487403 h 2561350"/>
                <a:gd name="connsiteX7" fmla="*/ 1995425 w 2102756"/>
                <a:gd name="connsiteY7" fmla="*/ 1456260 h 2561350"/>
                <a:gd name="connsiteX8" fmla="*/ 1949005 w 2102756"/>
                <a:gd name="connsiteY8" fmla="*/ 2167002 h 2561350"/>
                <a:gd name="connsiteX9" fmla="*/ 1219874 w 2102756"/>
                <a:gd name="connsiteY9" fmla="*/ 2167002 h 2561350"/>
                <a:gd name="connsiteX10" fmla="*/ 1239747 w 2102756"/>
                <a:gd name="connsiteY10" fmla="*/ 2275300 h 2561350"/>
                <a:gd name="connsiteX11" fmla="*/ 789691 w 2102756"/>
                <a:gd name="connsiteY11" fmla="*/ 2277680 h 2561350"/>
                <a:gd name="connsiteX12" fmla="*/ 819624 w 2102756"/>
                <a:gd name="connsiteY12" fmla="*/ 2167002 h 2561350"/>
                <a:gd name="connsiteX13" fmla="*/ 153225 w 2102756"/>
                <a:gd name="connsiteY13" fmla="*/ 2167002 h 2561350"/>
                <a:gd name="connsiteX14" fmla="*/ 153225 w 2102756"/>
                <a:gd name="connsiteY14" fmla="*/ 1458174 h 2561350"/>
                <a:gd name="connsiteX15" fmla="*/ 248224 w 2102756"/>
                <a:gd name="connsiteY15" fmla="*/ 1495354 h 2561350"/>
                <a:gd name="connsiteX16" fmla="*/ 245844 w 2102756"/>
                <a:gd name="connsiteY16" fmla="*/ 1045298 h 2561350"/>
                <a:gd name="connsiteX17" fmla="*/ 153225 w 2102756"/>
                <a:gd name="connsiteY17" fmla="*/ 1071146 h 2561350"/>
                <a:gd name="connsiteX18" fmla="*/ 106805 w 2102756"/>
                <a:gd name="connsiteY18" fmla="*/ 382371 h 2561350"/>
                <a:gd name="connsiteX19" fmla="*/ 824595 w 2102756"/>
                <a:gd name="connsiteY19" fmla="*/ 389002 h 2561350"/>
                <a:gd name="connsiteX20" fmla="*/ 789691 w 2102756"/>
                <a:gd name="connsiteY20" fmla="*/ 283670 h 2561350"/>
                <a:gd name="connsiteX21" fmla="*/ 1025434 w 2102756"/>
                <a:gd name="connsiteY21" fmla="*/ 3 h 2561350"/>
                <a:gd name="connsiteX0" fmla="*/ 1025434 w 2076232"/>
                <a:gd name="connsiteY0" fmla="*/ 3 h 2561350"/>
                <a:gd name="connsiteX1" fmla="*/ 1239747 w 2076232"/>
                <a:gd name="connsiteY1" fmla="*/ 286050 h 2561350"/>
                <a:gd name="connsiteX2" fmla="*/ 1217611 w 2076232"/>
                <a:gd name="connsiteY2" fmla="*/ 389002 h 2561350"/>
                <a:gd name="connsiteX3" fmla="*/ 1968899 w 2076232"/>
                <a:gd name="connsiteY3" fmla="*/ 369108 h 2561350"/>
                <a:gd name="connsiteX4" fmla="*/ 1949005 w 2076232"/>
                <a:gd name="connsiteY4" fmla="*/ 1063389 h 2561350"/>
                <a:gd name="connsiteX5" fmla="*/ 1859687 w 2076232"/>
                <a:gd name="connsiteY5" fmla="*/ 1037347 h 2561350"/>
                <a:gd name="connsiteX6" fmla="*/ 1857307 w 2076232"/>
                <a:gd name="connsiteY6" fmla="*/ 1487403 h 2561350"/>
                <a:gd name="connsiteX7" fmla="*/ 1995425 w 2076232"/>
                <a:gd name="connsiteY7" fmla="*/ 1456260 h 2561350"/>
                <a:gd name="connsiteX8" fmla="*/ 1949005 w 2076232"/>
                <a:gd name="connsiteY8" fmla="*/ 2167002 h 2561350"/>
                <a:gd name="connsiteX9" fmla="*/ 1219874 w 2076232"/>
                <a:gd name="connsiteY9" fmla="*/ 2167002 h 2561350"/>
                <a:gd name="connsiteX10" fmla="*/ 1239747 w 2076232"/>
                <a:gd name="connsiteY10" fmla="*/ 2275300 h 2561350"/>
                <a:gd name="connsiteX11" fmla="*/ 789691 w 2076232"/>
                <a:gd name="connsiteY11" fmla="*/ 2277680 h 2561350"/>
                <a:gd name="connsiteX12" fmla="*/ 819624 w 2076232"/>
                <a:gd name="connsiteY12" fmla="*/ 2167002 h 2561350"/>
                <a:gd name="connsiteX13" fmla="*/ 153225 w 2076232"/>
                <a:gd name="connsiteY13" fmla="*/ 2167002 h 2561350"/>
                <a:gd name="connsiteX14" fmla="*/ 153225 w 2076232"/>
                <a:gd name="connsiteY14" fmla="*/ 1458174 h 2561350"/>
                <a:gd name="connsiteX15" fmla="*/ 248224 w 2076232"/>
                <a:gd name="connsiteY15" fmla="*/ 1495354 h 2561350"/>
                <a:gd name="connsiteX16" fmla="*/ 245844 w 2076232"/>
                <a:gd name="connsiteY16" fmla="*/ 1045298 h 2561350"/>
                <a:gd name="connsiteX17" fmla="*/ 153225 w 2076232"/>
                <a:gd name="connsiteY17" fmla="*/ 1071146 h 2561350"/>
                <a:gd name="connsiteX18" fmla="*/ 106805 w 2076232"/>
                <a:gd name="connsiteY18" fmla="*/ 382371 h 2561350"/>
                <a:gd name="connsiteX19" fmla="*/ 824595 w 2076232"/>
                <a:gd name="connsiteY19" fmla="*/ 389002 h 2561350"/>
                <a:gd name="connsiteX20" fmla="*/ 789691 w 2076232"/>
                <a:gd name="connsiteY20" fmla="*/ 283670 h 2561350"/>
                <a:gd name="connsiteX21" fmla="*/ 1025434 w 2076232"/>
                <a:gd name="connsiteY21" fmla="*/ 3 h 2561350"/>
                <a:gd name="connsiteX0" fmla="*/ 1025434 w 2077711"/>
                <a:gd name="connsiteY0" fmla="*/ 3 h 2561350"/>
                <a:gd name="connsiteX1" fmla="*/ 1239747 w 2077711"/>
                <a:gd name="connsiteY1" fmla="*/ 286050 h 2561350"/>
                <a:gd name="connsiteX2" fmla="*/ 1217611 w 2077711"/>
                <a:gd name="connsiteY2" fmla="*/ 389002 h 2561350"/>
                <a:gd name="connsiteX3" fmla="*/ 1968899 w 2077711"/>
                <a:gd name="connsiteY3" fmla="*/ 369108 h 2561350"/>
                <a:gd name="connsiteX4" fmla="*/ 1949005 w 2077711"/>
                <a:gd name="connsiteY4" fmla="*/ 1063389 h 2561350"/>
                <a:gd name="connsiteX5" fmla="*/ 1859687 w 2077711"/>
                <a:gd name="connsiteY5" fmla="*/ 1037347 h 2561350"/>
                <a:gd name="connsiteX6" fmla="*/ 1857307 w 2077711"/>
                <a:gd name="connsiteY6" fmla="*/ 1487403 h 2561350"/>
                <a:gd name="connsiteX7" fmla="*/ 1995425 w 2077711"/>
                <a:gd name="connsiteY7" fmla="*/ 1456260 h 2561350"/>
                <a:gd name="connsiteX8" fmla="*/ 1949005 w 2077711"/>
                <a:gd name="connsiteY8" fmla="*/ 2167002 h 2561350"/>
                <a:gd name="connsiteX9" fmla="*/ 1219874 w 2077711"/>
                <a:gd name="connsiteY9" fmla="*/ 2167002 h 2561350"/>
                <a:gd name="connsiteX10" fmla="*/ 1239747 w 2077711"/>
                <a:gd name="connsiteY10" fmla="*/ 2275300 h 2561350"/>
                <a:gd name="connsiteX11" fmla="*/ 789691 w 2077711"/>
                <a:gd name="connsiteY11" fmla="*/ 2277680 h 2561350"/>
                <a:gd name="connsiteX12" fmla="*/ 819624 w 2077711"/>
                <a:gd name="connsiteY12" fmla="*/ 2167002 h 2561350"/>
                <a:gd name="connsiteX13" fmla="*/ 153225 w 2077711"/>
                <a:gd name="connsiteY13" fmla="*/ 2167002 h 2561350"/>
                <a:gd name="connsiteX14" fmla="*/ 153225 w 2077711"/>
                <a:gd name="connsiteY14" fmla="*/ 1458174 h 2561350"/>
                <a:gd name="connsiteX15" fmla="*/ 248224 w 2077711"/>
                <a:gd name="connsiteY15" fmla="*/ 1495354 h 2561350"/>
                <a:gd name="connsiteX16" fmla="*/ 245844 w 2077711"/>
                <a:gd name="connsiteY16" fmla="*/ 1045298 h 2561350"/>
                <a:gd name="connsiteX17" fmla="*/ 153225 w 2077711"/>
                <a:gd name="connsiteY17" fmla="*/ 1071146 h 2561350"/>
                <a:gd name="connsiteX18" fmla="*/ 106805 w 2077711"/>
                <a:gd name="connsiteY18" fmla="*/ 382371 h 2561350"/>
                <a:gd name="connsiteX19" fmla="*/ 824595 w 2077711"/>
                <a:gd name="connsiteY19" fmla="*/ 389002 h 2561350"/>
                <a:gd name="connsiteX20" fmla="*/ 789691 w 2077711"/>
                <a:gd name="connsiteY20" fmla="*/ 283670 h 2561350"/>
                <a:gd name="connsiteX21" fmla="*/ 1025434 w 2077711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13436 w 2082173"/>
                <a:gd name="connsiteY14" fmla="*/ 1511225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38495 w 2095234"/>
                <a:gd name="connsiteY0" fmla="*/ 3 h 2561350"/>
                <a:gd name="connsiteX1" fmla="*/ 1252808 w 2095234"/>
                <a:gd name="connsiteY1" fmla="*/ 286050 h 2561350"/>
                <a:gd name="connsiteX2" fmla="*/ 1230672 w 2095234"/>
                <a:gd name="connsiteY2" fmla="*/ 389002 h 2561350"/>
                <a:gd name="connsiteX3" fmla="*/ 1981960 w 2095234"/>
                <a:gd name="connsiteY3" fmla="*/ 369108 h 2561350"/>
                <a:gd name="connsiteX4" fmla="*/ 1975328 w 2095234"/>
                <a:gd name="connsiteY4" fmla="*/ 1096546 h 2561350"/>
                <a:gd name="connsiteX5" fmla="*/ 1872748 w 2095234"/>
                <a:gd name="connsiteY5" fmla="*/ 1037347 h 2561350"/>
                <a:gd name="connsiteX6" fmla="*/ 1857106 w 2095234"/>
                <a:gd name="connsiteY6" fmla="*/ 1520560 h 2561350"/>
                <a:gd name="connsiteX7" fmla="*/ 2008486 w 2095234"/>
                <a:gd name="connsiteY7" fmla="*/ 1456260 h 2561350"/>
                <a:gd name="connsiteX8" fmla="*/ 1962066 w 2095234"/>
                <a:gd name="connsiteY8" fmla="*/ 2180265 h 2561350"/>
                <a:gd name="connsiteX9" fmla="*/ 1232935 w 2095234"/>
                <a:gd name="connsiteY9" fmla="*/ 2167002 h 2561350"/>
                <a:gd name="connsiteX10" fmla="*/ 1252808 w 2095234"/>
                <a:gd name="connsiteY10" fmla="*/ 2275300 h 2561350"/>
                <a:gd name="connsiteX11" fmla="*/ 802752 w 2095234"/>
                <a:gd name="connsiteY11" fmla="*/ 2277680 h 2561350"/>
                <a:gd name="connsiteX12" fmla="*/ 832685 w 2095234"/>
                <a:gd name="connsiteY12" fmla="*/ 2167002 h 2561350"/>
                <a:gd name="connsiteX13" fmla="*/ 139760 w 2095234"/>
                <a:gd name="connsiteY13" fmla="*/ 2200159 h 2561350"/>
                <a:gd name="connsiteX14" fmla="*/ 119866 w 2095234"/>
                <a:gd name="connsiteY14" fmla="*/ 1497962 h 2561350"/>
                <a:gd name="connsiteX15" fmla="*/ 281179 w 2095234"/>
                <a:gd name="connsiteY15" fmla="*/ 1561668 h 2561350"/>
                <a:gd name="connsiteX16" fmla="*/ 258905 w 2095234"/>
                <a:gd name="connsiteY16" fmla="*/ 1045298 h 2561350"/>
                <a:gd name="connsiteX17" fmla="*/ 146392 w 2095234"/>
                <a:gd name="connsiteY17" fmla="*/ 1091040 h 2561350"/>
                <a:gd name="connsiteX18" fmla="*/ 119866 w 2095234"/>
                <a:gd name="connsiteY18" fmla="*/ 382371 h 2561350"/>
                <a:gd name="connsiteX19" fmla="*/ 837656 w 2095234"/>
                <a:gd name="connsiteY19" fmla="*/ 389002 h 2561350"/>
                <a:gd name="connsiteX20" fmla="*/ 802752 w 2095234"/>
                <a:gd name="connsiteY20" fmla="*/ 283670 h 2561350"/>
                <a:gd name="connsiteX21" fmla="*/ 1038495 w 2095234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01239 w 2076607"/>
                <a:gd name="connsiteY17" fmla="*/ 382371 h 2561350"/>
                <a:gd name="connsiteX18" fmla="*/ 819029 w 2076607"/>
                <a:gd name="connsiteY18" fmla="*/ 389002 h 2561350"/>
                <a:gd name="connsiteX19" fmla="*/ 784125 w 2076607"/>
                <a:gd name="connsiteY19" fmla="*/ 283670 h 2561350"/>
                <a:gd name="connsiteX20" fmla="*/ 1019868 w 2076607"/>
                <a:gd name="connsiteY20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36388 w 2076607"/>
                <a:gd name="connsiteY17" fmla="*/ 727479 h 2561350"/>
                <a:gd name="connsiteX18" fmla="*/ 101239 w 2076607"/>
                <a:gd name="connsiteY18" fmla="*/ 382371 h 2561350"/>
                <a:gd name="connsiteX19" fmla="*/ 819029 w 2076607"/>
                <a:gd name="connsiteY19" fmla="*/ 389002 h 2561350"/>
                <a:gd name="connsiteX20" fmla="*/ 784125 w 2076607"/>
                <a:gd name="connsiteY20" fmla="*/ 283670 h 2561350"/>
                <a:gd name="connsiteX21" fmla="*/ 1019868 w 2076607"/>
                <a:gd name="connsiteY21" fmla="*/ 3 h 2561350"/>
                <a:gd name="connsiteX0" fmla="*/ 1030195 w 2086934"/>
                <a:gd name="connsiteY0" fmla="*/ 3 h 2561350"/>
                <a:gd name="connsiteX1" fmla="*/ 1244508 w 2086934"/>
                <a:gd name="connsiteY1" fmla="*/ 286050 h 2561350"/>
                <a:gd name="connsiteX2" fmla="*/ 1222372 w 2086934"/>
                <a:gd name="connsiteY2" fmla="*/ 389002 h 2561350"/>
                <a:gd name="connsiteX3" fmla="*/ 1973660 w 2086934"/>
                <a:gd name="connsiteY3" fmla="*/ 369108 h 2561350"/>
                <a:gd name="connsiteX4" fmla="*/ 1967028 w 2086934"/>
                <a:gd name="connsiteY4" fmla="*/ 1096546 h 2561350"/>
                <a:gd name="connsiteX5" fmla="*/ 1864448 w 2086934"/>
                <a:gd name="connsiteY5" fmla="*/ 1037347 h 2561350"/>
                <a:gd name="connsiteX6" fmla="*/ 1848806 w 2086934"/>
                <a:gd name="connsiteY6" fmla="*/ 1520560 h 2561350"/>
                <a:gd name="connsiteX7" fmla="*/ 2000186 w 2086934"/>
                <a:gd name="connsiteY7" fmla="*/ 1456260 h 2561350"/>
                <a:gd name="connsiteX8" fmla="*/ 1953766 w 2086934"/>
                <a:gd name="connsiteY8" fmla="*/ 2180265 h 2561350"/>
                <a:gd name="connsiteX9" fmla="*/ 1224635 w 2086934"/>
                <a:gd name="connsiteY9" fmla="*/ 2167002 h 2561350"/>
                <a:gd name="connsiteX10" fmla="*/ 1244508 w 2086934"/>
                <a:gd name="connsiteY10" fmla="*/ 2275300 h 2561350"/>
                <a:gd name="connsiteX11" fmla="*/ 794452 w 2086934"/>
                <a:gd name="connsiteY11" fmla="*/ 2277680 h 2561350"/>
                <a:gd name="connsiteX12" fmla="*/ 824385 w 2086934"/>
                <a:gd name="connsiteY12" fmla="*/ 2167002 h 2561350"/>
                <a:gd name="connsiteX13" fmla="*/ 131460 w 2086934"/>
                <a:gd name="connsiteY13" fmla="*/ 2200159 h 2561350"/>
                <a:gd name="connsiteX14" fmla="*/ 111566 w 2086934"/>
                <a:gd name="connsiteY14" fmla="*/ 1497962 h 2561350"/>
                <a:gd name="connsiteX15" fmla="*/ 272879 w 2086934"/>
                <a:gd name="connsiteY15" fmla="*/ 1561668 h 2561350"/>
                <a:gd name="connsiteX16" fmla="*/ 250605 w 2086934"/>
                <a:gd name="connsiteY16" fmla="*/ 1045298 h 2561350"/>
                <a:gd name="connsiteX17" fmla="*/ 9943 w 2086934"/>
                <a:gd name="connsiteY17" fmla="*/ 1018431 h 2561350"/>
                <a:gd name="connsiteX18" fmla="*/ 111566 w 2086934"/>
                <a:gd name="connsiteY18" fmla="*/ 382371 h 2561350"/>
                <a:gd name="connsiteX19" fmla="*/ 829356 w 2086934"/>
                <a:gd name="connsiteY19" fmla="*/ 389002 h 2561350"/>
                <a:gd name="connsiteX20" fmla="*/ 794452 w 2086934"/>
                <a:gd name="connsiteY20" fmla="*/ 283670 h 2561350"/>
                <a:gd name="connsiteX21" fmla="*/ 1030195 w 2086934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270566 w 2084621"/>
                <a:gd name="connsiteY14" fmla="*/ 1561668 h 2561350"/>
                <a:gd name="connsiteX15" fmla="*/ 248292 w 2084621"/>
                <a:gd name="connsiteY15" fmla="*/ 1045298 h 2561350"/>
                <a:gd name="connsiteX16" fmla="*/ 7630 w 2084621"/>
                <a:gd name="connsiteY16" fmla="*/ 1018431 h 2561350"/>
                <a:gd name="connsiteX17" fmla="*/ 109253 w 2084621"/>
                <a:gd name="connsiteY17" fmla="*/ 382371 h 2561350"/>
                <a:gd name="connsiteX18" fmla="*/ 827043 w 2084621"/>
                <a:gd name="connsiteY18" fmla="*/ 389002 h 2561350"/>
                <a:gd name="connsiteX19" fmla="*/ 792139 w 2084621"/>
                <a:gd name="connsiteY19" fmla="*/ 283670 h 2561350"/>
                <a:gd name="connsiteX20" fmla="*/ 1027882 w 2084621"/>
                <a:gd name="connsiteY20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76730 w 2084621"/>
                <a:gd name="connsiteY14" fmla="*/ 1866419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33820 w 2090559"/>
                <a:gd name="connsiteY0" fmla="*/ 3 h 2561350"/>
                <a:gd name="connsiteX1" fmla="*/ 1248133 w 2090559"/>
                <a:gd name="connsiteY1" fmla="*/ 286050 h 2561350"/>
                <a:gd name="connsiteX2" fmla="*/ 1225997 w 2090559"/>
                <a:gd name="connsiteY2" fmla="*/ 389002 h 2561350"/>
                <a:gd name="connsiteX3" fmla="*/ 1977285 w 2090559"/>
                <a:gd name="connsiteY3" fmla="*/ 369108 h 2561350"/>
                <a:gd name="connsiteX4" fmla="*/ 1970653 w 2090559"/>
                <a:gd name="connsiteY4" fmla="*/ 1096546 h 2561350"/>
                <a:gd name="connsiteX5" fmla="*/ 1868073 w 2090559"/>
                <a:gd name="connsiteY5" fmla="*/ 1037347 h 2561350"/>
                <a:gd name="connsiteX6" fmla="*/ 1852431 w 2090559"/>
                <a:gd name="connsiteY6" fmla="*/ 1520560 h 2561350"/>
                <a:gd name="connsiteX7" fmla="*/ 2003811 w 2090559"/>
                <a:gd name="connsiteY7" fmla="*/ 1456260 h 2561350"/>
                <a:gd name="connsiteX8" fmla="*/ 1957391 w 2090559"/>
                <a:gd name="connsiteY8" fmla="*/ 2180265 h 2561350"/>
                <a:gd name="connsiteX9" fmla="*/ 1228260 w 2090559"/>
                <a:gd name="connsiteY9" fmla="*/ 2167002 h 2561350"/>
                <a:gd name="connsiteX10" fmla="*/ 1248133 w 2090559"/>
                <a:gd name="connsiteY10" fmla="*/ 2275300 h 2561350"/>
                <a:gd name="connsiteX11" fmla="*/ 798077 w 2090559"/>
                <a:gd name="connsiteY11" fmla="*/ 2277680 h 2561350"/>
                <a:gd name="connsiteX12" fmla="*/ 828010 w 2090559"/>
                <a:gd name="connsiteY12" fmla="*/ 2167002 h 2561350"/>
                <a:gd name="connsiteX13" fmla="*/ 135085 w 2090559"/>
                <a:gd name="connsiteY13" fmla="*/ 2200159 h 2561350"/>
                <a:gd name="connsiteX14" fmla="*/ 6108 w 2090559"/>
                <a:gd name="connsiteY14" fmla="*/ 1657531 h 2561350"/>
                <a:gd name="connsiteX15" fmla="*/ 276504 w 2090559"/>
                <a:gd name="connsiteY15" fmla="*/ 1561668 h 2561350"/>
                <a:gd name="connsiteX16" fmla="*/ 254230 w 2090559"/>
                <a:gd name="connsiteY16" fmla="*/ 1045298 h 2561350"/>
                <a:gd name="connsiteX17" fmla="*/ 13568 w 2090559"/>
                <a:gd name="connsiteY17" fmla="*/ 1018431 h 2561350"/>
                <a:gd name="connsiteX18" fmla="*/ 115191 w 2090559"/>
                <a:gd name="connsiteY18" fmla="*/ 382371 h 2561350"/>
                <a:gd name="connsiteX19" fmla="*/ 832981 w 2090559"/>
                <a:gd name="connsiteY19" fmla="*/ 389002 h 2561350"/>
                <a:gd name="connsiteX20" fmla="*/ 798077 w 2090559"/>
                <a:gd name="connsiteY20" fmla="*/ 283670 h 2561350"/>
                <a:gd name="connsiteX21" fmla="*/ 1033820 w 2090559"/>
                <a:gd name="connsiteY21" fmla="*/ 3 h 2561350"/>
                <a:gd name="connsiteX0" fmla="*/ 1032856 w 2089595"/>
                <a:gd name="connsiteY0" fmla="*/ 3 h 2561350"/>
                <a:gd name="connsiteX1" fmla="*/ 1247169 w 2089595"/>
                <a:gd name="connsiteY1" fmla="*/ 286050 h 2561350"/>
                <a:gd name="connsiteX2" fmla="*/ 1225033 w 2089595"/>
                <a:gd name="connsiteY2" fmla="*/ 389002 h 2561350"/>
                <a:gd name="connsiteX3" fmla="*/ 1976321 w 2089595"/>
                <a:gd name="connsiteY3" fmla="*/ 369108 h 2561350"/>
                <a:gd name="connsiteX4" fmla="*/ 1969689 w 2089595"/>
                <a:gd name="connsiteY4" fmla="*/ 1096546 h 2561350"/>
                <a:gd name="connsiteX5" fmla="*/ 1867109 w 2089595"/>
                <a:gd name="connsiteY5" fmla="*/ 1037347 h 2561350"/>
                <a:gd name="connsiteX6" fmla="*/ 1851467 w 2089595"/>
                <a:gd name="connsiteY6" fmla="*/ 1520560 h 2561350"/>
                <a:gd name="connsiteX7" fmla="*/ 2002847 w 2089595"/>
                <a:gd name="connsiteY7" fmla="*/ 1456260 h 2561350"/>
                <a:gd name="connsiteX8" fmla="*/ 1956427 w 2089595"/>
                <a:gd name="connsiteY8" fmla="*/ 2180265 h 2561350"/>
                <a:gd name="connsiteX9" fmla="*/ 1227296 w 2089595"/>
                <a:gd name="connsiteY9" fmla="*/ 2167002 h 2561350"/>
                <a:gd name="connsiteX10" fmla="*/ 1247169 w 2089595"/>
                <a:gd name="connsiteY10" fmla="*/ 2275300 h 2561350"/>
                <a:gd name="connsiteX11" fmla="*/ 797113 w 2089595"/>
                <a:gd name="connsiteY11" fmla="*/ 2277680 h 2561350"/>
                <a:gd name="connsiteX12" fmla="*/ 827046 w 2089595"/>
                <a:gd name="connsiteY12" fmla="*/ 2167002 h 2561350"/>
                <a:gd name="connsiteX13" fmla="*/ 134121 w 2089595"/>
                <a:gd name="connsiteY13" fmla="*/ 2200159 h 2561350"/>
                <a:gd name="connsiteX14" fmla="*/ 5144 w 2089595"/>
                <a:gd name="connsiteY14" fmla="*/ 1657531 h 2561350"/>
                <a:gd name="connsiteX15" fmla="*/ 275540 w 2089595"/>
                <a:gd name="connsiteY15" fmla="*/ 1561668 h 2561350"/>
                <a:gd name="connsiteX16" fmla="*/ 253266 w 2089595"/>
                <a:gd name="connsiteY16" fmla="*/ 1045298 h 2561350"/>
                <a:gd name="connsiteX17" fmla="*/ 12604 w 2089595"/>
                <a:gd name="connsiteY17" fmla="*/ 1018431 h 2561350"/>
                <a:gd name="connsiteX18" fmla="*/ 114227 w 2089595"/>
                <a:gd name="connsiteY18" fmla="*/ 382371 h 2561350"/>
                <a:gd name="connsiteX19" fmla="*/ 832017 w 2089595"/>
                <a:gd name="connsiteY19" fmla="*/ 389002 h 2561350"/>
                <a:gd name="connsiteX20" fmla="*/ 797113 w 2089595"/>
                <a:gd name="connsiteY20" fmla="*/ 283670 h 2561350"/>
                <a:gd name="connsiteX21" fmla="*/ 1032856 w 2089595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863015 w 2081039"/>
                <a:gd name="connsiteY4" fmla="*/ 1037347 h 2561350"/>
                <a:gd name="connsiteX5" fmla="*/ 1847373 w 2081039"/>
                <a:gd name="connsiteY5" fmla="*/ 1520560 h 2561350"/>
                <a:gd name="connsiteX6" fmla="*/ 1998753 w 2081039"/>
                <a:gd name="connsiteY6" fmla="*/ 1456260 h 2561350"/>
                <a:gd name="connsiteX7" fmla="*/ 1952333 w 2081039"/>
                <a:gd name="connsiteY7" fmla="*/ 2180265 h 2561350"/>
                <a:gd name="connsiteX8" fmla="*/ 1223202 w 2081039"/>
                <a:gd name="connsiteY8" fmla="*/ 2167002 h 2561350"/>
                <a:gd name="connsiteX9" fmla="*/ 1243075 w 2081039"/>
                <a:gd name="connsiteY9" fmla="*/ 2275300 h 2561350"/>
                <a:gd name="connsiteX10" fmla="*/ 793019 w 2081039"/>
                <a:gd name="connsiteY10" fmla="*/ 2277680 h 2561350"/>
                <a:gd name="connsiteX11" fmla="*/ 822952 w 2081039"/>
                <a:gd name="connsiteY11" fmla="*/ 2167002 h 2561350"/>
                <a:gd name="connsiteX12" fmla="*/ 130027 w 2081039"/>
                <a:gd name="connsiteY12" fmla="*/ 2200159 h 2561350"/>
                <a:gd name="connsiteX13" fmla="*/ 1050 w 2081039"/>
                <a:gd name="connsiteY13" fmla="*/ 1657531 h 2561350"/>
                <a:gd name="connsiteX14" fmla="*/ 271446 w 2081039"/>
                <a:gd name="connsiteY14" fmla="*/ 1561668 h 2561350"/>
                <a:gd name="connsiteX15" fmla="*/ 249172 w 2081039"/>
                <a:gd name="connsiteY15" fmla="*/ 1045298 h 2561350"/>
                <a:gd name="connsiteX16" fmla="*/ 8510 w 2081039"/>
                <a:gd name="connsiteY16" fmla="*/ 1018431 h 2561350"/>
                <a:gd name="connsiteX17" fmla="*/ 110133 w 2081039"/>
                <a:gd name="connsiteY17" fmla="*/ 382371 h 2561350"/>
                <a:gd name="connsiteX18" fmla="*/ 827923 w 2081039"/>
                <a:gd name="connsiteY18" fmla="*/ 389002 h 2561350"/>
                <a:gd name="connsiteX19" fmla="*/ 793019 w 2081039"/>
                <a:gd name="connsiteY19" fmla="*/ 283670 h 2561350"/>
                <a:gd name="connsiteX20" fmla="*/ 1028762 w 2081039"/>
                <a:gd name="connsiteY20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933270 w 2081039"/>
                <a:gd name="connsiteY4" fmla="*/ 764780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890996 w 2072429"/>
                <a:gd name="connsiteY7" fmla="*/ 1722186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47373 w 2072429"/>
                <a:gd name="connsiteY5" fmla="*/ 1535481 h 2561350"/>
                <a:gd name="connsiteX6" fmla="*/ 2065070 w 2072429"/>
                <a:gd name="connsiteY6" fmla="*/ 1597847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997927 w 2072429"/>
                <a:gd name="connsiteY5" fmla="*/ 118007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362 w 2069164"/>
                <a:gd name="connsiteY0" fmla="*/ 3 h 2561350"/>
                <a:gd name="connsiteX1" fmla="*/ 1242675 w 2069164"/>
                <a:gd name="connsiteY1" fmla="*/ 286050 h 2561350"/>
                <a:gd name="connsiteX2" fmla="*/ 1220539 w 2069164"/>
                <a:gd name="connsiteY2" fmla="*/ 389002 h 2561350"/>
                <a:gd name="connsiteX3" fmla="*/ 1959393 w 2069164"/>
                <a:gd name="connsiteY3" fmla="*/ 361648 h 2561350"/>
                <a:gd name="connsiteX4" fmla="*/ 2067156 w 2069164"/>
                <a:gd name="connsiteY4" fmla="*/ 961234 h 2561350"/>
                <a:gd name="connsiteX5" fmla="*/ 1880648 w 2069164"/>
                <a:gd name="connsiteY5" fmla="*/ 1030865 h 2561350"/>
                <a:gd name="connsiteX6" fmla="*/ 1846973 w 2069164"/>
                <a:gd name="connsiteY6" fmla="*/ 1535481 h 2561350"/>
                <a:gd name="connsiteX7" fmla="*/ 2064670 w 2069164"/>
                <a:gd name="connsiteY7" fmla="*/ 1597847 h 2561350"/>
                <a:gd name="connsiteX8" fmla="*/ 1951933 w 2069164"/>
                <a:gd name="connsiteY8" fmla="*/ 2180265 h 2561350"/>
                <a:gd name="connsiteX9" fmla="*/ 1222802 w 2069164"/>
                <a:gd name="connsiteY9" fmla="*/ 2167002 h 2561350"/>
                <a:gd name="connsiteX10" fmla="*/ 1242675 w 2069164"/>
                <a:gd name="connsiteY10" fmla="*/ 2275300 h 2561350"/>
                <a:gd name="connsiteX11" fmla="*/ 792619 w 2069164"/>
                <a:gd name="connsiteY11" fmla="*/ 2277680 h 2561350"/>
                <a:gd name="connsiteX12" fmla="*/ 822552 w 2069164"/>
                <a:gd name="connsiteY12" fmla="*/ 2167002 h 2561350"/>
                <a:gd name="connsiteX13" fmla="*/ 129627 w 2069164"/>
                <a:gd name="connsiteY13" fmla="*/ 2200159 h 2561350"/>
                <a:gd name="connsiteX14" fmla="*/ 650 w 2069164"/>
                <a:gd name="connsiteY14" fmla="*/ 1657531 h 2561350"/>
                <a:gd name="connsiteX15" fmla="*/ 258083 w 2069164"/>
                <a:gd name="connsiteY15" fmla="*/ 1557347 h 2561350"/>
                <a:gd name="connsiteX16" fmla="*/ 270377 w 2069164"/>
                <a:gd name="connsiteY16" fmla="*/ 1028015 h 2561350"/>
                <a:gd name="connsiteX17" fmla="*/ 29715 w 2069164"/>
                <a:gd name="connsiteY17" fmla="*/ 1005469 h 2561350"/>
                <a:gd name="connsiteX18" fmla="*/ 109733 w 2069164"/>
                <a:gd name="connsiteY18" fmla="*/ 382371 h 2561350"/>
                <a:gd name="connsiteX19" fmla="*/ 827523 w 2069164"/>
                <a:gd name="connsiteY19" fmla="*/ 389002 h 2561350"/>
                <a:gd name="connsiteX20" fmla="*/ 792619 w 2069164"/>
                <a:gd name="connsiteY20" fmla="*/ 283670 h 2561350"/>
                <a:gd name="connsiteX21" fmla="*/ 1028362 w 206916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64020 w 2066875"/>
                <a:gd name="connsiteY7" fmla="*/ 1597847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952"/>
                <a:gd name="connsiteY0" fmla="*/ 3 h 2561350"/>
                <a:gd name="connsiteX1" fmla="*/ 1242025 w 2066952"/>
                <a:gd name="connsiteY1" fmla="*/ 286050 h 2561350"/>
                <a:gd name="connsiteX2" fmla="*/ 1219889 w 2066952"/>
                <a:gd name="connsiteY2" fmla="*/ 389002 h 2561350"/>
                <a:gd name="connsiteX3" fmla="*/ 1963063 w 2066952"/>
                <a:gd name="connsiteY3" fmla="*/ 357327 h 2561350"/>
                <a:gd name="connsiteX4" fmla="*/ 2066506 w 2066952"/>
                <a:gd name="connsiteY4" fmla="*/ 961234 h 2561350"/>
                <a:gd name="connsiteX5" fmla="*/ 1862717 w 2066952"/>
                <a:gd name="connsiteY5" fmla="*/ 1056790 h 2561350"/>
                <a:gd name="connsiteX6" fmla="*/ 1824721 w 2066952"/>
                <a:gd name="connsiteY6" fmla="*/ 1531159 h 2561350"/>
                <a:gd name="connsiteX7" fmla="*/ 2042416 w 2066952"/>
                <a:gd name="connsiteY7" fmla="*/ 1619452 h 2561350"/>
                <a:gd name="connsiteX8" fmla="*/ 1951283 w 2066952"/>
                <a:gd name="connsiteY8" fmla="*/ 2180265 h 2561350"/>
                <a:gd name="connsiteX9" fmla="*/ 1222152 w 2066952"/>
                <a:gd name="connsiteY9" fmla="*/ 2167002 h 2561350"/>
                <a:gd name="connsiteX10" fmla="*/ 1242025 w 2066952"/>
                <a:gd name="connsiteY10" fmla="*/ 2275300 h 2561350"/>
                <a:gd name="connsiteX11" fmla="*/ 791969 w 2066952"/>
                <a:gd name="connsiteY11" fmla="*/ 2277680 h 2561350"/>
                <a:gd name="connsiteX12" fmla="*/ 821902 w 2066952"/>
                <a:gd name="connsiteY12" fmla="*/ 2167002 h 2561350"/>
                <a:gd name="connsiteX13" fmla="*/ 128977 w 2066952"/>
                <a:gd name="connsiteY13" fmla="*/ 2200159 h 2561350"/>
                <a:gd name="connsiteX14" fmla="*/ 0 w 2066952"/>
                <a:gd name="connsiteY14" fmla="*/ 1657531 h 2561350"/>
                <a:gd name="connsiteX15" fmla="*/ 257433 w 2066952"/>
                <a:gd name="connsiteY15" fmla="*/ 1557347 h 2561350"/>
                <a:gd name="connsiteX16" fmla="*/ 239483 w 2066952"/>
                <a:gd name="connsiteY16" fmla="*/ 1049619 h 2561350"/>
                <a:gd name="connsiteX17" fmla="*/ 29065 w 2066952"/>
                <a:gd name="connsiteY17" fmla="*/ 1005469 h 2561350"/>
                <a:gd name="connsiteX18" fmla="*/ 100444 w 2066952"/>
                <a:gd name="connsiteY18" fmla="*/ 369408 h 2561350"/>
                <a:gd name="connsiteX19" fmla="*/ 826873 w 2066952"/>
                <a:gd name="connsiteY19" fmla="*/ 389002 h 2561350"/>
                <a:gd name="connsiteX20" fmla="*/ 791969 w 2066952"/>
                <a:gd name="connsiteY20" fmla="*/ 283670 h 2561350"/>
                <a:gd name="connsiteX21" fmla="*/ 1027712 w 2066952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6650"/>
                <a:gd name="connsiteY0" fmla="*/ 3 h 2561350"/>
                <a:gd name="connsiteX1" fmla="*/ 1242025 w 2066650"/>
                <a:gd name="connsiteY1" fmla="*/ 286050 h 2561350"/>
                <a:gd name="connsiteX2" fmla="*/ 1219889 w 2066650"/>
                <a:gd name="connsiteY2" fmla="*/ 389002 h 2561350"/>
                <a:gd name="connsiteX3" fmla="*/ 1967384 w 2066650"/>
                <a:gd name="connsiteY3" fmla="*/ 344364 h 2561350"/>
                <a:gd name="connsiteX4" fmla="*/ 2066506 w 2066650"/>
                <a:gd name="connsiteY4" fmla="*/ 961234 h 2561350"/>
                <a:gd name="connsiteX5" fmla="*/ 1862717 w 2066650"/>
                <a:gd name="connsiteY5" fmla="*/ 1056790 h 2561350"/>
                <a:gd name="connsiteX6" fmla="*/ 1824721 w 2066650"/>
                <a:gd name="connsiteY6" fmla="*/ 1531159 h 2561350"/>
                <a:gd name="connsiteX7" fmla="*/ 2042416 w 2066650"/>
                <a:gd name="connsiteY7" fmla="*/ 1619452 h 2561350"/>
                <a:gd name="connsiteX8" fmla="*/ 1951283 w 2066650"/>
                <a:gd name="connsiteY8" fmla="*/ 2180265 h 2561350"/>
                <a:gd name="connsiteX9" fmla="*/ 1222152 w 2066650"/>
                <a:gd name="connsiteY9" fmla="*/ 2167002 h 2561350"/>
                <a:gd name="connsiteX10" fmla="*/ 1242025 w 2066650"/>
                <a:gd name="connsiteY10" fmla="*/ 2275300 h 2561350"/>
                <a:gd name="connsiteX11" fmla="*/ 791969 w 2066650"/>
                <a:gd name="connsiteY11" fmla="*/ 2277680 h 2561350"/>
                <a:gd name="connsiteX12" fmla="*/ 821902 w 2066650"/>
                <a:gd name="connsiteY12" fmla="*/ 2167002 h 2561350"/>
                <a:gd name="connsiteX13" fmla="*/ 128977 w 2066650"/>
                <a:gd name="connsiteY13" fmla="*/ 2200159 h 2561350"/>
                <a:gd name="connsiteX14" fmla="*/ 0 w 2066650"/>
                <a:gd name="connsiteY14" fmla="*/ 1657531 h 2561350"/>
                <a:gd name="connsiteX15" fmla="*/ 257433 w 2066650"/>
                <a:gd name="connsiteY15" fmla="*/ 1557347 h 2561350"/>
                <a:gd name="connsiteX16" fmla="*/ 239483 w 2066650"/>
                <a:gd name="connsiteY16" fmla="*/ 1049619 h 2561350"/>
                <a:gd name="connsiteX17" fmla="*/ 29065 w 2066650"/>
                <a:gd name="connsiteY17" fmla="*/ 1005469 h 2561350"/>
                <a:gd name="connsiteX18" fmla="*/ 100444 w 2066650"/>
                <a:gd name="connsiteY18" fmla="*/ 369408 h 2561350"/>
                <a:gd name="connsiteX19" fmla="*/ 826873 w 2066650"/>
                <a:gd name="connsiteY19" fmla="*/ 389002 h 2561350"/>
                <a:gd name="connsiteX20" fmla="*/ 791969 w 2066650"/>
                <a:gd name="connsiteY20" fmla="*/ 283670 h 2561350"/>
                <a:gd name="connsiteX21" fmla="*/ 1027712 w 2066650"/>
                <a:gd name="connsiteY21" fmla="*/ 3 h 2561350"/>
                <a:gd name="connsiteX0" fmla="*/ 1027712 w 2049409"/>
                <a:gd name="connsiteY0" fmla="*/ 3 h 2561350"/>
                <a:gd name="connsiteX1" fmla="*/ 1242025 w 2049409"/>
                <a:gd name="connsiteY1" fmla="*/ 286050 h 2561350"/>
                <a:gd name="connsiteX2" fmla="*/ 1219889 w 2049409"/>
                <a:gd name="connsiteY2" fmla="*/ 389002 h 2561350"/>
                <a:gd name="connsiteX3" fmla="*/ 1967384 w 2049409"/>
                <a:gd name="connsiteY3" fmla="*/ 344364 h 2561350"/>
                <a:gd name="connsiteX4" fmla="*/ 2049225 w 2049409"/>
                <a:gd name="connsiteY4" fmla="*/ 926667 h 2561350"/>
                <a:gd name="connsiteX5" fmla="*/ 1862717 w 2049409"/>
                <a:gd name="connsiteY5" fmla="*/ 1056790 h 2561350"/>
                <a:gd name="connsiteX6" fmla="*/ 1824721 w 2049409"/>
                <a:gd name="connsiteY6" fmla="*/ 1531159 h 2561350"/>
                <a:gd name="connsiteX7" fmla="*/ 2042416 w 2049409"/>
                <a:gd name="connsiteY7" fmla="*/ 1619452 h 2561350"/>
                <a:gd name="connsiteX8" fmla="*/ 1951283 w 2049409"/>
                <a:gd name="connsiteY8" fmla="*/ 2180265 h 2561350"/>
                <a:gd name="connsiteX9" fmla="*/ 1222152 w 2049409"/>
                <a:gd name="connsiteY9" fmla="*/ 2167002 h 2561350"/>
                <a:gd name="connsiteX10" fmla="*/ 1242025 w 2049409"/>
                <a:gd name="connsiteY10" fmla="*/ 2275300 h 2561350"/>
                <a:gd name="connsiteX11" fmla="*/ 791969 w 2049409"/>
                <a:gd name="connsiteY11" fmla="*/ 2277680 h 2561350"/>
                <a:gd name="connsiteX12" fmla="*/ 821902 w 2049409"/>
                <a:gd name="connsiteY12" fmla="*/ 2167002 h 2561350"/>
                <a:gd name="connsiteX13" fmla="*/ 128977 w 2049409"/>
                <a:gd name="connsiteY13" fmla="*/ 2200159 h 2561350"/>
                <a:gd name="connsiteX14" fmla="*/ 0 w 2049409"/>
                <a:gd name="connsiteY14" fmla="*/ 1657531 h 2561350"/>
                <a:gd name="connsiteX15" fmla="*/ 257433 w 2049409"/>
                <a:gd name="connsiteY15" fmla="*/ 1557347 h 2561350"/>
                <a:gd name="connsiteX16" fmla="*/ 239483 w 2049409"/>
                <a:gd name="connsiteY16" fmla="*/ 1049619 h 2561350"/>
                <a:gd name="connsiteX17" fmla="*/ 29065 w 2049409"/>
                <a:gd name="connsiteY17" fmla="*/ 1005469 h 2561350"/>
                <a:gd name="connsiteX18" fmla="*/ 100444 w 2049409"/>
                <a:gd name="connsiteY18" fmla="*/ 369408 h 2561350"/>
                <a:gd name="connsiteX19" fmla="*/ 826873 w 2049409"/>
                <a:gd name="connsiteY19" fmla="*/ 389002 h 2561350"/>
                <a:gd name="connsiteX20" fmla="*/ 791969 w 2049409"/>
                <a:gd name="connsiteY20" fmla="*/ 283670 h 2561350"/>
                <a:gd name="connsiteX21" fmla="*/ 1027712 w 2049409"/>
                <a:gd name="connsiteY21" fmla="*/ 3 h 2561350"/>
                <a:gd name="connsiteX0" fmla="*/ 1027712 w 2049338"/>
                <a:gd name="connsiteY0" fmla="*/ 3 h 2561350"/>
                <a:gd name="connsiteX1" fmla="*/ 1242025 w 2049338"/>
                <a:gd name="connsiteY1" fmla="*/ 286050 h 2561350"/>
                <a:gd name="connsiteX2" fmla="*/ 1219889 w 2049338"/>
                <a:gd name="connsiteY2" fmla="*/ 389002 h 2561350"/>
                <a:gd name="connsiteX3" fmla="*/ 1967384 w 2049338"/>
                <a:gd name="connsiteY3" fmla="*/ 344364 h 2561350"/>
                <a:gd name="connsiteX4" fmla="*/ 2049225 w 2049338"/>
                <a:gd name="connsiteY4" fmla="*/ 926667 h 2561350"/>
                <a:gd name="connsiteX5" fmla="*/ 1862717 w 2049338"/>
                <a:gd name="connsiteY5" fmla="*/ 1056790 h 2561350"/>
                <a:gd name="connsiteX6" fmla="*/ 1824721 w 2049338"/>
                <a:gd name="connsiteY6" fmla="*/ 1531159 h 2561350"/>
                <a:gd name="connsiteX7" fmla="*/ 2042416 w 2049338"/>
                <a:gd name="connsiteY7" fmla="*/ 1619452 h 2561350"/>
                <a:gd name="connsiteX8" fmla="*/ 1951283 w 2049338"/>
                <a:gd name="connsiteY8" fmla="*/ 2180265 h 2561350"/>
                <a:gd name="connsiteX9" fmla="*/ 1222152 w 2049338"/>
                <a:gd name="connsiteY9" fmla="*/ 2167002 h 2561350"/>
                <a:gd name="connsiteX10" fmla="*/ 1242025 w 2049338"/>
                <a:gd name="connsiteY10" fmla="*/ 2275300 h 2561350"/>
                <a:gd name="connsiteX11" fmla="*/ 791969 w 2049338"/>
                <a:gd name="connsiteY11" fmla="*/ 2277680 h 2561350"/>
                <a:gd name="connsiteX12" fmla="*/ 821902 w 2049338"/>
                <a:gd name="connsiteY12" fmla="*/ 2167002 h 2561350"/>
                <a:gd name="connsiteX13" fmla="*/ 128977 w 2049338"/>
                <a:gd name="connsiteY13" fmla="*/ 2200159 h 2561350"/>
                <a:gd name="connsiteX14" fmla="*/ 0 w 2049338"/>
                <a:gd name="connsiteY14" fmla="*/ 1657531 h 2561350"/>
                <a:gd name="connsiteX15" fmla="*/ 257433 w 2049338"/>
                <a:gd name="connsiteY15" fmla="*/ 1557347 h 2561350"/>
                <a:gd name="connsiteX16" fmla="*/ 239483 w 2049338"/>
                <a:gd name="connsiteY16" fmla="*/ 1049619 h 2561350"/>
                <a:gd name="connsiteX17" fmla="*/ 29065 w 2049338"/>
                <a:gd name="connsiteY17" fmla="*/ 1005469 h 2561350"/>
                <a:gd name="connsiteX18" fmla="*/ 100444 w 2049338"/>
                <a:gd name="connsiteY18" fmla="*/ 369408 h 2561350"/>
                <a:gd name="connsiteX19" fmla="*/ 826873 w 2049338"/>
                <a:gd name="connsiteY19" fmla="*/ 389002 h 2561350"/>
                <a:gd name="connsiteX20" fmla="*/ 791969 w 2049338"/>
                <a:gd name="connsiteY20" fmla="*/ 283670 h 2561350"/>
                <a:gd name="connsiteX21" fmla="*/ 1027712 w 2049338"/>
                <a:gd name="connsiteY21" fmla="*/ 3 h 2561350"/>
                <a:gd name="connsiteX0" fmla="*/ 1027712 w 2053522"/>
                <a:gd name="connsiteY0" fmla="*/ 3 h 2561350"/>
                <a:gd name="connsiteX1" fmla="*/ 1242025 w 2053522"/>
                <a:gd name="connsiteY1" fmla="*/ 286050 h 2561350"/>
                <a:gd name="connsiteX2" fmla="*/ 1219889 w 2053522"/>
                <a:gd name="connsiteY2" fmla="*/ 389002 h 2561350"/>
                <a:gd name="connsiteX3" fmla="*/ 1967384 w 2053522"/>
                <a:gd name="connsiteY3" fmla="*/ 344364 h 2561350"/>
                <a:gd name="connsiteX4" fmla="*/ 2049225 w 2053522"/>
                <a:gd name="connsiteY4" fmla="*/ 926667 h 2561350"/>
                <a:gd name="connsiteX5" fmla="*/ 1862717 w 2053522"/>
                <a:gd name="connsiteY5" fmla="*/ 1056790 h 2561350"/>
                <a:gd name="connsiteX6" fmla="*/ 1824721 w 2053522"/>
                <a:gd name="connsiteY6" fmla="*/ 1531159 h 2561350"/>
                <a:gd name="connsiteX7" fmla="*/ 2042416 w 2053522"/>
                <a:gd name="connsiteY7" fmla="*/ 1619452 h 2561350"/>
                <a:gd name="connsiteX8" fmla="*/ 1951283 w 2053522"/>
                <a:gd name="connsiteY8" fmla="*/ 2180265 h 2561350"/>
                <a:gd name="connsiteX9" fmla="*/ 1222152 w 2053522"/>
                <a:gd name="connsiteY9" fmla="*/ 2167002 h 2561350"/>
                <a:gd name="connsiteX10" fmla="*/ 1242025 w 2053522"/>
                <a:gd name="connsiteY10" fmla="*/ 2275300 h 2561350"/>
                <a:gd name="connsiteX11" fmla="*/ 791969 w 2053522"/>
                <a:gd name="connsiteY11" fmla="*/ 2277680 h 2561350"/>
                <a:gd name="connsiteX12" fmla="*/ 821902 w 2053522"/>
                <a:gd name="connsiteY12" fmla="*/ 2167002 h 2561350"/>
                <a:gd name="connsiteX13" fmla="*/ 128977 w 2053522"/>
                <a:gd name="connsiteY13" fmla="*/ 2200159 h 2561350"/>
                <a:gd name="connsiteX14" fmla="*/ 0 w 2053522"/>
                <a:gd name="connsiteY14" fmla="*/ 1657531 h 2561350"/>
                <a:gd name="connsiteX15" fmla="*/ 257433 w 2053522"/>
                <a:gd name="connsiteY15" fmla="*/ 1557347 h 2561350"/>
                <a:gd name="connsiteX16" fmla="*/ 239483 w 2053522"/>
                <a:gd name="connsiteY16" fmla="*/ 1049619 h 2561350"/>
                <a:gd name="connsiteX17" fmla="*/ 29065 w 2053522"/>
                <a:gd name="connsiteY17" fmla="*/ 1005469 h 2561350"/>
                <a:gd name="connsiteX18" fmla="*/ 100444 w 2053522"/>
                <a:gd name="connsiteY18" fmla="*/ 369408 h 2561350"/>
                <a:gd name="connsiteX19" fmla="*/ 826873 w 2053522"/>
                <a:gd name="connsiteY19" fmla="*/ 389002 h 2561350"/>
                <a:gd name="connsiteX20" fmla="*/ 791969 w 2053522"/>
                <a:gd name="connsiteY20" fmla="*/ 283670 h 2561350"/>
                <a:gd name="connsiteX21" fmla="*/ 1027712 w 2053522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6166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60129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40556" h="2561350">
                  <a:moveTo>
                    <a:pt x="1014747" y="3"/>
                  </a:moveTo>
                  <a:cubicBezTo>
                    <a:pt x="1183816" y="-691"/>
                    <a:pt x="1351799" y="120921"/>
                    <a:pt x="1229060" y="286050"/>
                  </a:cubicBezTo>
                  <a:cubicBezTo>
                    <a:pt x="1212950" y="315682"/>
                    <a:pt x="1201168" y="348101"/>
                    <a:pt x="1206924" y="389002"/>
                  </a:cubicBezTo>
                  <a:cubicBezTo>
                    <a:pt x="1211992" y="528261"/>
                    <a:pt x="1716654" y="452477"/>
                    <a:pt x="1954419" y="344364"/>
                  </a:cubicBezTo>
                  <a:cubicBezTo>
                    <a:pt x="1970498" y="474789"/>
                    <a:pt x="2061145" y="783619"/>
                    <a:pt x="2036260" y="926667"/>
                  </a:cubicBezTo>
                  <a:cubicBezTo>
                    <a:pt x="2027166" y="1024060"/>
                    <a:pt x="1970476" y="1153289"/>
                    <a:pt x="1849752" y="1060129"/>
                  </a:cubicBezTo>
                  <a:cubicBezTo>
                    <a:pt x="1475468" y="853624"/>
                    <a:pt x="1487545" y="1649324"/>
                    <a:pt x="1811756" y="1531159"/>
                  </a:cubicBezTo>
                  <a:cubicBezTo>
                    <a:pt x="1923754" y="1469515"/>
                    <a:pt x="1987209" y="1400411"/>
                    <a:pt x="2036129" y="1616113"/>
                  </a:cubicBezTo>
                  <a:cubicBezTo>
                    <a:pt x="2051136" y="1730790"/>
                    <a:pt x="1956393" y="2051666"/>
                    <a:pt x="1938318" y="2180265"/>
                  </a:cubicBezTo>
                  <a:cubicBezTo>
                    <a:pt x="1741694" y="2153739"/>
                    <a:pt x="1359392" y="2007849"/>
                    <a:pt x="1209187" y="2167002"/>
                  </a:cubicBezTo>
                  <a:cubicBezTo>
                    <a:pt x="1195706" y="2193452"/>
                    <a:pt x="1198508" y="2230274"/>
                    <a:pt x="1229060" y="2275300"/>
                  </a:cubicBezTo>
                  <a:cubicBezTo>
                    <a:pt x="1469566" y="2660267"/>
                    <a:pt x="567071" y="2652331"/>
                    <a:pt x="779004" y="2277680"/>
                  </a:cubicBezTo>
                  <a:cubicBezTo>
                    <a:pt x="817979" y="2223379"/>
                    <a:pt x="825787" y="2190096"/>
                    <a:pt x="808937" y="2167002"/>
                  </a:cubicBezTo>
                  <a:cubicBezTo>
                    <a:pt x="706169" y="2021111"/>
                    <a:pt x="364670" y="2147108"/>
                    <a:pt x="116012" y="2200159"/>
                  </a:cubicBezTo>
                  <a:cubicBezTo>
                    <a:pt x="57942" y="2073996"/>
                    <a:pt x="976" y="1794778"/>
                    <a:pt x="0" y="1657530"/>
                  </a:cubicBezTo>
                  <a:cubicBezTo>
                    <a:pt x="23569" y="1399547"/>
                    <a:pt x="142648" y="1475748"/>
                    <a:pt x="248790" y="1539671"/>
                  </a:cubicBezTo>
                  <a:cubicBezTo>
                    <a:pt x="563771" y="1555589"/>
                    <a:pt x="485163" y="925406"/>
                    <a:pt x="226518" y="1049619"/>
                  </a:cubicBezTo>
                  <a:cubicBezTo>
                    <a:pt x="150003" y="1086365"/>
                    <a:pt x="56561" y="1164379"/>
                    <a:pt x="16100" y="1005469"/>
                  </a:cubicBezTo>
                  <a:cubicBezTo>
                    <a:pt x="-32993" y="864734"/>
                    <a:pt x="47286" y="478570"/>
                    <a:pt x="87479" y="369408"/>
                  </a:cubicBezTo>
                  <a:cubicBezTo>
                    <a:pt x="483685" y="502036"/>
                    <a:pt x="775797" y="488473"/>
                    <a:pt x="813908" y="389002"/>
                  </a:cubicBezTo>
                  <a:cubicBezTo>
                    <a:pt x="824229" y="365427"/>
                    <a:pt x="814657" y="333342"/>
                    <a:pt x="779004" y="283670"/>
                  </a:cubicBezTo>
                  <a:cubicBezTo>
                    <a:pt x="673038" y="96344"/>
                    <a:pt x="845678" y="698"/>
                    <a:pt x="101474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/>
                </a:gs>
              </a:gsLst>
              <a:lin ang="10800000" scaled="1"/>
              <a:tileRect/>
            </a:gradFill>
            <a:ln>
              <a:noFill/>
            </a:ln>
            <a:effectLst/>
            <a:sp3d prstMaterial="dkEdge">
              <a:bevelT w="508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"/>
            <p:cNvSpPr/>
            <p:nvPr/>
          </p:nvSpPr>
          <p:spPr>
            <a:xfrm flipV="1">
              <a:off x="6213670" y="5773350"/>
              <a:ext cx="1448109" cy="1792218"/>
            </a:xfrm>
            <a:custGeom>
              <a:avLst/>
              <a:gdLst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949187"/>
                <a:gd name="connsiteY0" fmla="*/ 3 h 2561350"/>
                <a:gd name="connsiteX1" fmla="*/ 1132942 w 1949187"/>
                <a:gd name="connsiteY1" fmla="*/ 286050 h 2561350"/>
                <a:gd name="connsiteX2" fmla="*/ 1110806 w 1949187"/>
                <a:gd name="connsiteY2" fmla="*/ 389002 h 2561350"/>
                <a:gd name="connsiteX3" fmla="*/ 1862094 w 1949187"/>
                <a:gd name="connsiteY3" fmla="*/ 369108 h 2561350"/>
                <a:gd name="connsiteX4" fmla="*/ 1842200 w 1949187"/>
                <a:gd name="connsiteY4" fmla="*/ 1063389 h 2561350"/>
                <a:gd name="connsiteX5" fmla="*/ 1752882 w 1949187"/>
                <a:gd name="connsiteY5" fmla="*/ 1037347 h 2561350"/>
                <a:gd name="connsiteX6" fmla="*/ 1750502 w 1949187"/>
                <a:gd name="connsiteY6" fmla="*/ 1487403 h 2561350"/>
                <a:gd name="connsiteX7" fmla="*/ 1842200 w 1949187"/>
                <a:gd name="connsiteY7" fmla="*/ 1449629 h 2561350"/>
                <a:gd name="connsiteX8" fmla="*/ 1842200 w 1949187"/>
                <a:gd name="connsiteY8" fmla="*/ 2167002 h 2561350"/>
                <a:gd name="connsiteX9" fmla="*/ 1113069 w 1949187"/>
                <a:gd name="connsiteY9" fmla="*/ 2167002 h 2561350"/>
                <a:gd name="connsiteX10" fmla="*/ 1132942 w 1949187"/>
                <a:gd name="connsiteY10" fmla="*/ 2275300 h 2561350"/>
                <a:gd name="connsiteX11" fmla="*/ 682886 w 1949187"/>
                <a:gd name="connsiteY11" fmla="*/ 2277680 h 2561350"/>
                <a:gd name="connsiteX12" fmla="*/ 712819 w 1949187"/>
                <a:gd name="connsiteY12" fmla="*/ 2167002 h 2561350"/>
                <a:gd name="connsiteX13" fmla="*/ 46420 w 1949187"/>
                <a:gd name="connsiteY13" fmla="*/ 2167002 h 2561350"/>
                <a:gd name="connsiteX14" fmla="*/ 46420 w 1949187"/>
                <a:gd name="connsiteY14" fmla="*/ 1458174 h 2561350"/>
                <a:gd name="connsiteX15" fmla="*/ 141419 w 1949187"/>
                <a:gd name="connsiteY15" fmla="*/ 1495354 h 2561350"/>
                <a:gd name="connsiteX16" fmla="*/ 139039 w 1949187"/>
                <a:gd name="connsiteY16" fmla="*/ 1045298 h 2561350"/>
                <a:gd name="connsiteX17" fmla="*/ 46420 w 1949187"/>
                <a:gd name="connsiteY17" fmla="*/ 1071146 h 2561350"/>
                <a:gd name="connsiteX18" fmla="*/ 0 w 1949187"/>
                <a:gd name="connsiteY18" fmla="*/ 382371 h 2561350"/>
                <a:gd name="connsiteX19" fmla="*/ 717790 w 1949187"/>
                <a:gd name="connsiteY19" fmla="*/ 389002 h 2561350"/>
                <a:gd name="connsiteX20" fmla="*/ 682886 w 1949187"/>
                <a:gd name="connsiteY20" fmla="*/ 283670 h 2561350"/>
                <a:gd name="connsiteX21" fmla="*/ 918629 w 1949187"/>
                <a:gd name="connsiteY21" fmla="*/ 3 h 2561350"/>
                <a:gd name="connsiteX0" fmla="*/ 918629 w 1966660"/>
                <a:gd name="connsiteY0" fmla="*/ 3 h 2561350"/>
                <a:gd name="connsiteX1" fmla="*/ 1132942 w 1966660"/>
                <a:gd name="connsiteY1" fmla="*/ 286050 h 2561350"/>
                <a:gd name="connsiteX2" fmla="*/ 1110806 w 1966660"/>
                <a:gd name="connsiteY2" fmla="*/ 389002 h 2561350"/>
                <a:gd name="connsiteX3" fmla="*/ 1862094 w 1966660"/>
                <a:gd name="connsiteY3" fmla="*/ 369108 h 2561350"/>
                <a:gd name="connsiteX4" fmla="*/ 1842200 w 1966660"/>
                <a:gd name="connsiteY4" fmla="*/ 1063389 h 2561350"/>
                <a:gd name="connsiteX5" fmla="*/ 1752882 w 1966660"/>
                <a:gd name="connsiteY5" fmla="*/ 1037347 h 2561350"/>
                <a:gd name="connsiteX6" fmla="*/ 1750502 w 1966660"/>
                <a:gd name="connsiteY6" fmla="*/ 1487403 h 2561350"/>
                <a:gd name="connsiteX7" fmla="*/ 1842200 w 1966660"/>
                <a:gd name="connsiteY7" fmla="*/ 1449629 h 2561350"/>
                <a:gd name="connsiteX8" fmla="*/ 1842200 w 1966660"/>
                <a:gd name="connsiteY8" fmla="*/ 2167002 h 2561350"/>
                <a:gd name="connsiteX9" fmla="*/ 1113069 w 1966660"/>
                <a:gd name="connsiteY9" fmla="*/ 2167002 h 2561350"/>
                <a:gd name="connsiteX10" fmla="*/ 1132942 w 1966660"/>
                <a:gd name="connsiteY10" fmla="*/ 2275300 h 2561350"/>
                <a:gd name="connsiteX11" fmla="*/ 682886 w 1966660"/>
                <a:gd name="connsiteY11" fmla="*/ 2277680 h 2561350"/>
                <a:gd name="connsiteX12" fmla="*/ 712819 w 1966660"/>
                <a:gd name="connsiteY12" fmla="*/ 2167002 h 2561350"/>
                <a:gd name="connsiteX13" fmla="*/ 46420 w 1966660"/>
                <a:gd name="connsiteY13" fmla="*/ 2167002 h 2561350"/>
                <a:gd name="connsiteX14" fmla="*/ 46420 w 1966660"/>
                <a:gd name="connsiteY14" fmla="*/ 1458174 h 2561350"/>
                <a:gd name="connsiteX15" fmla="*/ 141419 w 1966660"/>
                <a:gd name="connsiteY15" fmla="*/ 1495354 h 2561350"/>
                <a:gd name="connsiteX16" fmla="*/ 139039 w 1966660"/>
                <a:gd name="connsiteY16" fmla="*/ 1045298 h 2561350"/>
                <a:gd name="connsiteX17" fmla="*/ 46420 w 1966660"/>
                <a:gd name="connsiteY17" fmla="*/ 1071146 h 2561350"/>
                <a:gd name="connsiteX18" fmla="*/ 0 w 1966660"/>
                <a:gd name="connsiteY18" fmla="*/ 382371 h 2561350"/>
                <a:gd name="connsiteX19" fmla="*/ 717790 w 1966660"/>
                <a:gd name="connsiteY19" fmla="*/ 389002 h 2561350"/>
                <a:gd name="connsiteX20" fmla="*/ 682886 w 1966660"/>
                <a:gd name="connsiteY20" fmla="*/ 283670 h 2561350"/>
                <a:gd name="connsiteX21" fmla="*/ 918629 w 1966660"/>
                <a:gd name="connsiteY21" fmla="*/ 3 h 2561350"/>
                <a:gd name="connsiteX0" fmla="*/ 1023861 w 2071892"/>
                <a:gd name="connsiteY0" fmla="*/ 3 h 2561350"/>
                <a:gd name="connsiteX1" fmla="*/ 1238174 w 2071892"/>
                <a:gd name="connsiteY1" fmla="*/ 286050 h 2561350"/>
                <a:gd name="connsiteX2" fmla="*/ 1216038 w 2071892"/>
                <a:gd name="connsiteY2" fmla="*/ 389002 h 2561350"/>
                <a:gd name="connsiteX3" fmla="*/ 1967326 w 2071892"/>
                <a:gd name="connsiteY3" fmla="*/ 369108 h 2561350"/>
                <a:gd name="connsiteX4" fmla="*/ 1947432 w 2071892"/>
                <a:gd name="connsiteY4" fmla="*/ 1063389 h 2561350"/>
                <a:gd name="connsiteX5" fmla="*/ 1858114 w 2071892"/>
                <a:gd name="connsiteY5" fmla="*/ 1037347 h 2561350"/>
                <a:gd name="connsiteX6" fmla="*/ 1855734 w 2071892"/>
                <a:gd name="connsiteY6" fmla="*/ 1487403 h 2561350"/>
                <a:gd name="connsiteX7" fmla="*/ 1947432 w 2071892"/>
                <a:gd name="connsiteY7" fmla="*/ 1449629 h 2561350"/>
                <a:gd name="connsiteX8" fmla="*/ 1947432 w 2071892"/>
                <a:gd name="connsiteY8" fmla="*/ 2167002 h 2561350"/>
                <a:gd name="connsiteX9" fmla="*/ 1218301 w 2071892"/>
                <a:gd name="connsiteY9" fmla="*/ 2167002 h 2561350"/>
                <a:gd name="connsiteX10" fmla="*/ 1238174 w 2071892"/>
                <a:gd name="connsiteY10" fmla="*/ 2275300 h 2561350"/>
                <a:gd name="connsiteX11" fmla="*/ 788118 w 2071892"/>
                <a:gd name="connsiteY11" fmla="*/ 2277680 h 2561350"/>
                <a:gd name="connsiteX12" fmla="*/ 818051 w 2071892"/>
                <a:gd name="connsiteY12" fmla="*/ 2167002 h 2561350"/>
                <a:gd name="connsiteX13" fmla="*/ 151652 w 2071892"/>
                <a:gd name="connsiteY13" fmla="*/ 2167002 h 2561350"/>
                <a:gd name="connsiteX14" fmla="*/ 151652 w 2071892"/>
                <a:gd name="connsiteY14" fmla="*/ 1458174 h 2561350"/>
                <a:gd name="connsiteX15" fmla="*/ 246651 w 2071892"/>
                <a:gd name="connsiteY15" fmla="*/ 1495354 h 2561350"/>
                <a:gd name="connsiteX16" fmla="*/ 244271 w 2071892"/>
                <a:gd name="connsiteY16" fmla="*/ 1045298 h 2561350"/>
                <a:gd name="connsiteX17" fmla="*/ 151652 w 2071892"/>
                <a:gd name="connsiteY17" fmla="*/ 1071146 h 2561350"/>
                <a:gd name="connsiteX18" fmla="*/ 105232 w 2071892"/>
                <a:gd name="connsiteY18" fmla="*/ 382371 h 2561350"/>
                <a:gd name="connsiteX19" fmla="*/ 823022 w 2071892"/>
                <a:gd name="connsiteY19" fmla="*/ 389002 h 2561350"/>
                <a:gd name="connsiteX20" fmla="*/ 788118 w 2071892"/>
                <a:gd name="connsiteY20" fmla="*/ 283670 h 2561350"/>
                <a:gd name="connsiteX21" fmla="*/ 1023861 w 2071892"/>
                <a:gd name="connsiteY21" fmla="*/ 3 h 2561350"/>
                <a:gd name="connsiteX0" fmla="*/ 1039756 w 2087787"/>
                <a:gd name="connsiteY0" fmla="*/ 3 h 2561350"/>
                <a:gd name="connsiteX1" fmla="*/ 1254069 w 2087787"/>
                <a:gd name="connsiteY1" fmla="*/ 286050 h 2561350"/>
                <a:gd name="connsiteX2" fmla="*/ 1231933 w 2087787"/>
                <a:gd name="connsiteY2" fmla="*/ 389002 h 2561350"/>
                <a:gd name="connsiteX3" fmla="*/ 1983221 w 2087787"/>
                <a:gd name="connsiteY3" fmla="*/ 369108 h 2561350"/>
                <a:gd name="connsiteX4" fmla="*/ 1963327 w 2087787"/>
                <a:gd name="connsiteY4" fmla="*/ 1063389 h 2561350"/>
                <a:gd name="connsiteX5" fmla="*/ 1874009 w 2087787"/>
                <a:gd name="connsiteY5" fmla="*/ 1037347 h 2561350"/>
                <a:gd name="connsiteX6" fmla="*/ 1871629 w 2087787"/>
                <a:gd name="connsiteY6" fmla="*/ 1487403 h 2561350"/>
                <a:gd name="connsiteX7" fmla="*/ 1963327 w 2087787"/>
                <a:gd name="connsiteY7" fmla="*/ 1449629 h 2561350"/>
                <a:gd name="connsiteX8" fmla="*/ 1963327 w 2087787"/>
                <a:gd name="connsiteY8" fmla="*/ 2167002 h 2561350"/>
                <a:gd name="connsiteX9" fmla="*/ 1234196 w 2087787"/>
                <a:gd name="connsiteY9" fmla="*/ 2167002 h 2561350"/>
                <a:gd name="connsiteX10" fmla="*/ 1254069 w 2087787"/>
                <a:gd name="connsiteY10" fmla="*/ 2275300 h 2561350"/>
                <a:gd name="connsiteX11" fmla="*/ 804013 w 2087787"/>
                <a:gd name="connsiteY11" fmla="*/ 2277680 h 2561350"/>
                <a:gd name="connsiteX12" fmla="*/ 833946 w 2087787"/>
                <a:gd name="connsiteY12" fmla="*/ 2167002 h 2561350"/>
                <a:gd name="connsiteX13" fmla="*/ 167547 w 2087787"/>
                <a:gd name="connsiteY13" fmla="*/ 2167002 h 2561350"/>
                <a:gd name="connsiteX14" fmla="*/ 167547 w 2087787"/>
                <a:gd name="connsiteY14" fmla="*/ 1458174 h 2561350"/>
                <a:gd name="connsiteX15" fmla="*/ 262546 w 2087787"/>
                <a:gd name="connsiteY15" fmla="*/ 1495354 h 2561350"/>
                <a:gd name="connsiteX16" fmla="*/ 260166 w 2087787"/>
                <a:gd name="connsiteY16" fmla="*/ 1045298 h 2561350"/>
                <a:gd name="connsiteX17" fmla="*/ 167547 w 2087787"/>
                <a:gd name="connsiteY17" fmla="*/ 1071146 h 2561350"/>
                <a:gd name="connsiteX18" fmla="*/ 121127 w 2087787"/>
                <a:gd name="connsiteY18" fmla="*/ 382371 h 2561350"/>
                <a:gd name="connsiteX19" fmla="*/ 838917 w 2087787"/>
                <a:gd name="connsiteY19" fmla="*/ 389002 h 2561350"/>
                <a:gd name="connsiteX20" fmla="*/ 804013 w 2087787"/>
                <a:gd name="connsiteY20" fmla="*/ 283670 h 2561350"/>
                <a:gd name="connsiteX21" fmla="*/ 1039756 w 2087787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88885"/>
                <a:gd name="connsiteY0" fmla="*/ 3 h 2561350"/>
                <a:gd name="connsiteX1" fmla="*/ 1239747 w 2088885"/>
                <a:gd name="connsiteY1" fmla="*/ 286050 h 2561350"/>
                <a:gd name="connsiteX2" fmla="*/ 1217611 w 2088885"/>
                <a:gd name="connsiteY2" fmla="*/ 389002 h 2561350"/>
                <a:gd name="connsiteX3" fmla="*/ 1968899 w 2088885"/>
                <a:gd name="connsiteY3" fmla="*/ 369108 h 2561350"/>
                <a:gd name="connsiteX4" fmla="*/ 1949005 w 2088885"/>
                <a:gd name="connsiteY4" fmla="*/ 1063389 h 2561350"/>
                <a:gd name="connsiteX5" fmla="*/ 1859687 w 2088885"/>
                <a:gd name="connsiteY5" fmla="*/ 1037347 h 2561350"/>
                <a:gd name="connsiteX6" fmla="*/ 1857307 w 2088885"/>
                <a:gd name="connsiteY6" fmla="*/ 1487403 h 2561350"/>
                <a:gd name="connsiteX7" fmla="*/ 1949005 w 2088885"/>
                <a:gd name="connsiteY7" fmla="*/ 1449629 h 2561350"/>
                <a:gd name="connsiteX8" fmla="*/ 1949005 w 2088885"/>
                <a:gd name="connsiteY8" fmla="*/ 2167002 h 2561350"/>
                <a:gd name="connsiteX9" fmla="*/ 1219874 w 2088885"/>
                <a:gd name="connsiteY9" fmla="*/ 2167002 h 2561350"/>
                <a:gd name="connsiteX10" fmla="*/ 1239747 w 2088885"/>
                <a:gd name="connsiteY10" fmla="*/ 2275300 h 2561350"/>
                <a:gd name="connsiteX11" fmla="*/ 789691 w 2088885"/>
                <a:gd name="connsiteY11" fmla="*/ 2277680 h 2561350"/>
                <a:gd name="connsiteX12" fmla="*/ 819624 w 2088885"/>
                <a:gd name="connsiteY12" fmla="*/ 2167002 h 2561350"/>
                <a:gd name="connsiteX13" fmla="*/ 153225 w 2088885"/>
                <a:gd name="connsiteY13" fmla="*/ 2167002 h 2561350"/>
                <a:gd name="connsiteX14" fmla="*/ 153225 w 2088885"/>
                <a:gd name="connsiteY14" fmla="*/ 1458174 h 2561350"/>
                <a:gd name="connsiteX15" fmla="*/ 248224 w 2088885"/>
                <a:gd name="connsiteY15" fmla="*/ 1495354 h 2561350"/>
                <a:gd name="connsiteX16" fmla="*/ 245844 w 2088885"/>
                <a:gd name="connsiteY16" fmla="*/ 1045298 h 2561350"/>
                <a:gd name="connsiteX17" fmla="*/ 153225 w 2088885"/>
                <a:gd name="connsiteY17" fmla="*/ 1071146 h 2561350"/>
                <a:gd name="connsiteX18" fmla="*/ 106805 w 2088885"/>
                <a:gd name="connsiteY18" fmla="*/ 382371 h 2561350"/>
                <a:gd name="connsiteX19" fmla="*/ 824595 w 2088885"/>
                <a:gd name="connsiteY19" fmla="*/ 389002 h 2561350"/>
                <a:gd name="connsiteX20" fmla="*/ 789691 w 2088885"/>
                <a:gd name="connsiteY20" fmla="*/ 283670 h 2561350"/>
                <a:gd name="connsiteX21" fmla="*/ 1025434 w 208888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102756"/>
                <a:gd name="connsiteY0" fmla="*/ 3 h 2561350"/>
                <a:gd name="connsiteX1" fmla="*/ 1239747 w 2102756"/>
                <a:gd name="connsiteY1" fmla="*/ 286050 h 2561350"/>
                <a:gd name="connsiteX2" fmla="*/ 1217611 w 2102756"/>
                <a:gd name="connsiteY2" fmla="*/ 389002 h 2561350"/>
                <a:gd name="connsiteX3" fmla="*/ 1968899 w 2102756"/>
                <a:gd name="connsiteY3" fmla="*/ 369108 h 2561350"/>
                <a:gd name="connsiteX4" fmla="*/ 1949005 w 2102756"/>
                <a:gd name="connsiteY4" fmla="*/ 1063389 h 2561350"/>
                <a:gd name="connsiteX5" fmla="*/ 1859687 w 2102756"/>
                <a:gd name="connsiteY5" fmla="*/ 1037347 h 2561350"/>
                <a:gd name="connsiteX6" fmla="*/ 1857307 w 2102756"/>
                <a:gd name="connsiteY6" fmla="*/ 1487403 h 2561350"/>
                <a:gd name="connsiteX7" fmla="*/ 1995425 w 2102756"/>
                <a:gd name="connsiteY7" fmla="*/ 1456260 h 2561350"/>
                <a:gd name="connsiteX8" fmla="*/ 1949005 w 2102756"/>
                <a:gd name="connsiteY8" fmla="*/ 2167002 h 2561350"/>
                <a:gd name="connsiteX9" fmla="*/ 1219874 w 2102756"/>
                <a:gd name="connsiteY9" fmla="*/ 2167002 h 2561350"/>
                <a:gd name="connsiteX10" fmla="*/ 1239747 w 2102756"/>
                <a:gd name="connsiteY10" fmla="*/ 2275300 h 2561350"/>
                <a:gd name="connsiteX11" fmla="*/ 789691 w 2102756"/>
                <a:gd name="connsiteY11" fmla="*/ 2277680 h 2561350"/>
                <a:gd name="connsiteX12" fmla="*/ 819624 w 2102756"/>
                <a:gd name="connsiteY12" fmla="*/ 2167002 h 2561350"/>
                <a:gd name="connsiteX13" fmla="*/ 153225 w 2102756"/>
                <a:gd name="connsiteY13" fmla="*/ 2167002 h 2561350"/>
                <a:gd name="connsiteX14" fmla="*/ 153225 w 2102756"/>
                <a:gd name="connsiteY14" fmla="*/ 1458174 h 2561350"/>
                <a:gd name="connsiteX15" fmla="*/ 248224 w 2102756"/>
                <a:gd name="connsiteY15" fmla="*/ 1495354 h 2561350"/>
                <a:gd name="connsiteX16" fmla="*/ 245844 w 2102756"/>
                <a:gd name="connsiteY16" fmla="*/ 1045298 h 2561350"/>
                <a:gd name="connsiteX17" fmla="*/ 153225 w 2102756"/>
                <a:gd name="connsiteY17" fmla="*/ 1071146 h 2561350"/>
                <a:gd name="connsiteX18" fmla="*/ 106805 w 2102756"/>
                <a:gd name="connsiteY18" fmla="*/ 382371 h 2561350"/>
                <a:gd name="connsiteX19" fmla="*/ 824595 w 2102756"/>
                <a:gd name="connsiteY19" fmla="*/ 389002 h 2561350"/>
                <a:gd name="connsiteX20" fmla="*/ 789691 w 2102756"/>
                <a:gd name="connsiteY20" fmla="*/ 283670 h 2561350"/>
                <a:gd name="connsiteX21" fmla="*/ 1025434 w 2102756"/>
                <a:gd name="connsiteY21" fmla="*/ 3 h 2561350"/>
                <a:gd name="connsiteX0" fmla="*/ 1025434 w 2076232"/>
                <a:gd name="connsiteY0" fmla="*/ 3 h 2561350"/>
                <a:gd name="connsiteX1" fmla="*/ 1239747 w 2076232"/>
                <a:gd name="connsiteY1" fmla="*/ 286050 h 2561350"/>
                <a:gd name="connsiteX2" fmla="*/ 1217611 w 2076232"/>
                <a:gd name="connsiteY2" fmla="*/ 389002 h 2561350"/>
                <a:gd name="connsiteX3" fmla="*/ 1968899 w 2076232"/>
                <a:gd name="connsiteY3" fmla="*/ 369108 h 2561350"/>
                <a:gd name="connsiteX4" fmla="*/ 1949005 w 2076232"/>
                <a:gd name="connsiteY4" fmla="*/ 1063389 h 2561350"/>
                <a:gd name="connsiteX5" fmla="*/ 1859687 w 2076232"/>
                <a:gd name="connsiteY5" fmla="*/ 1037347 h 2561350"/>
                <a:gd name="connsiteX6" fmla="*/ 1857307 w 2076232"/>
                <a:gd name="connsiteY6" fmla="*/ 1487403 h 2561350"/>
                <a:gd name="connsiteX7" fmla="*/ 1995425 w 2076232"/>
                <a:gd name="connsiteY7" fmla="*/ 1456260 h 2561350"/>
                <a:gd name="connsiteX8" fmla="*/ 1949005 w 2076232"/>
                <a:gd name="connsiteY8" fmla="*/ 2167002 h 2561350"/>
                <a:gd name="connsiteX9" fmla="*/ 1219874 w 2076232"/>
                <a:gd name="connsiteY9" fmla="*/ 2167002 h 2561350"/>
                <a:gd name="connsiteX10" fmla="*/ 1239747 w 2076232"/>
                <a:gd name="connsiteY10" fmla="*/ 2275300 h 2561350"/>
                <a:gd name="connsiteX11" fmla="*/ 789691 w 2076232"/>
                <a:gd name="connsiteY11" fmla="*/ 2277680 h 2561350"/>
                <a:gd name="connsiteX12" fmla="*/ 819624 w 2076232"/>
                <a:gd name="connsiteY12" fmla="*/ 2167002 h 2561350"/>
                <a:gd name="connsiteX13" fmla="*/ 153225 w 2076232"/>
                <a:gd name="connsiteY13" fmla="*/ 2167002 h 2561350"/>
                <a:gd name="connsiteX14" fmla="*/ 153225 w 2076232"/>
                <a:gd name="connsiteY14" fmla="*/ 1458174 h 2561350"/>
                <a:gd name="connsiteX15" fmla="*/ 248224 w 2076232"/>
                <a:gd name="connsiteY15" fmla="*/ 1495354 h 2561350"/>
                <a:gd name="connsiteX16" fmla="*/ 245844 w 2076232"/>
                <a:gd name="connsiteY16" fmla="*/ 1045298 h 2561350"/>
                <a:gd name="connsiteX17" fmla="*/ 153225 w 2076232"/>
                <a:gd name="connsiteY17" fmla="*/ 1071146 h 2561350"/>
                <a:gd name="connsiteX18" fmla="*/ 106805 w 2076232"/>
                <a:gd name="connsiteY18" fmla="*/ 382371 h 2561350"/>
                <a:gd name="connsiteX19" fmla="*/ 824595 w 2076232"/>
                <a:gd name="connsiteY19" fmla="*/ 389002 h 2561350"/>
                <a:gd name="connsiteX20" fmla="*/ 789691 w 2076232"/>
                <a:gd name="connsiteY20" fmla="*/ 283670 h 2561350"/>
                <a:gd name="connsiteX21" fmla="*/ 1025434 w 2076232"/>
                <a:gd name="connsiteY21" fmla="*/ 3 h 2561350"/>
                <a:gd name="connsiteX0" fmla="*/ 1025434 w 2077711"/>
                <a:gd name="connsiteY0" fmla="*/ 3 h 2561350"/>
                <a:gd name="connsiteX1" fmla="*/ 1239747 w 2077711"/>
                <a:gd name="connsiteY1" fmla="*/ 286050 h 2561350"/>
                <a:gd name="connsiteX2" fmla="*/ 1217611 w 2077711"/>
                <a:gd name="connsiteY2" fmla="*/ 389002 h 2561350"/>
                <a:gd name="connsiteX3" fmla="*/ 1968899 w 2077711"/>
                <a:gd name="connsiteY3" fmla="*/ 369108 h 2561350"/>
                <a:gd name="connsiteX4" fmla="*/ 1949005 w 2077711"/>
                <a:gd name="connsiteY4" fmla="*/ 1063389 h 2561350"/>
                <a:gd name="connsiteX5" fmla="*/ 1859687 w 2077711"/>
                <a:gd name="connsiteY5" fmla="*/ 1037347 h 2561350"/>
                <a:gd name="connsiteX6" fmla="*/ 1857307 w 2077711"/>
                <a:gd name="connsiteY6" fmla="*/ 1487403 h 2561350"/>
                <a:gd name="connsiteX7" fmla="*/ 1995425 w 2077711"/>
                <a:gd name="connsiteY7" fmla="*/ 1456260 h 2561350"/>
                <a:gd name="connsiteX8" fmla="*/ 1949005 w 2077711"/>
                <a:gd name="connsiteY8" fmla="*/ 2167002 h 2561350"/>
                <a:gd name="connsiteX9" fmla="*/ 1219874 w 2077711"/>
                <a:gd name="connsiteY9" fmla="*/ 2167002 h 2561350"/>
                <a:gd name="connsiteX10" fmla="*/ 1239747 w 2077711"/>
                <a:gd name="connsiteY10" fmla="*/ 2275300 h 2561350"/>
                <a:gd name="connsiteX11" fmla="*/ 789691 w 2077711"/>
                <a:gd name="connsiteY11" fmla="*/ 2277680 h 2561350"/>
                <a:gd name="connsiteX12" fmla="*/ 819624 w 2077711"/>
                <a:gd name="connsiteY12" fmla="*/ 2167002 h 2561350"/>
                <a:gd name="connsiteX13" fmla="*/ 153225 w 2077711"/>
                <a:gd name="connsiteY13" fmla="*/ 2167002 h 2561350"/>
                <a:gd name="connsiteX14" fmla="*/ 153225 w 2077711"/>
                <a:gd name="connsiteY14" fmla="*/ 1458174 h 2561350"/>
                <a:gd name="connsiteX15" fmla="*/ 248224 w 2077711"/>
                <a:gd name="connsiteY15" fmla="*/ 1495354 h 2561350"/>
                <a:gd name="connsiteX16" fmla="*/ 245844 w 2077711"/>
                <a:gd name="connsiteY16" fmla="*/ 1045298 h 2561350"/>
                <a:gd name="connsiteX17" fmla="*/ 153225 w 2077711"/>
                <a:gd name="connsiteY17" fmla="*/ 1071146 h 2561350"/>
                <a:gd name="connsiteX18" fmla="*/ 106805 w 2077711"/>
                <a:gd name="connsiteY18" fmla="*/ 382371 h 2561350"/>
                <a:gd name="connsiteX19" fmla="*/ 824595 w 2077711"/>
                <a:gd name="connsiteY19" fmla="*/ 389002 h 2561350"/>
                <a:gd name="connsiteX20" fmla="*/ 789691 w 2077711"/>
                <a:gd name="connsiteY20" fmla="*/ 283670 h 2561350"/>
                <a:gd name="connsiteX21" fmla="*/ 1025434 w 2077711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13436 w 2082173"/>
                <a:gd name="connsiteY14" fmla="*/ 1511225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38495 w 2095234"/>
                <a:gd name="connsiteY0" fmla="*/ 3 h 2561350"/>
                <a:gd name="connsiteX1" fmla="*/ 1252808 w 2095234"/>
                <a:gd name="connsiteY1" fmla="*/ 286050 h 2561350"/>
                <a:gd name="connsiteX2" fmla="*/ 1230672 w 2095234"/>
                <a:gd name="connsiteY2" fmla="*/ 389002 h 2561350"/>
                <a:gd name="connsiteX3" fmla="*/ 1981960 w 2095234"/>
                <a:gd name="connsiteY3" fmla="*/ 369108 h 2561350"/>
                <a:gd name="connsiteX4" fmla="*/ 1975328 w 2095234"/>
                <a:gd name="connsiteY4" fmla="*/ 1096546 h 2561350"/>
                <a:gd name="connsiteX5" fmla="*/ 1872748 w 2095234"/>
                <a:gd name="connsiteY5" fmla="*/ 1037347 h 2561350"/>
                <a:gd name="connsiteX6" fmla="*/ 1857106 w 2095234"/>
                <a:gd name="connsiteY6" fmla="*/ 1520560 h 2561350"/>
                <a:gd name="connsiteX7" fmla="*/ 2008486 w 2095234"/>
                <a:gd name="connsiteY7" fmla="*/ 1456260 h 2561350"/>
                <a:gd name="connsiteX8" fmla="*/ 1962066 w 2095234"/>
                <a:gd name="connsiteY8" fmla="*/ 2180265 h 2561350"/>
                <a:gd name="connsiteX9" fmla="*/ 1232935 w 2095234"/>
                <a:gd name="connsiteY9" fmla="*/ 2167002 h 2561350"/>
                <a:gd name="connsiteX10" fmla="*/ 1252808 w 2095234"/>
                <a:gd name="connsiteY10" fmla="*/ 2275300 h 2561350"/>
                <a:gd name="connsiteX11" fmla="*/ 802752 w 2095234"/>
                <a:gd name="connsiteY11" fmla="*/ 2277680 h 2561350"/>
                <a:gd name="connsiteX12" fmla="*/ 832685 w 2095234"/>
                <a:gd name="connsiteY12" fmla="*/ 2167002 h 2561350"/>
                <a:gd name="connsiteX13" fmla="*/ 139760 w 2095234"/>
                <a:gd name="connsiteY13" fmla="*/ 2200159 h 2561350"/>
                <a:gd name="connsiteX14" fmla="*/ 119866 w 2095234"/>
                <a:gd name="connsiteY14" fmla="*/ 1497962 h 2561350"/>
                <a:gd name="connsiteX15" fmla="*/ 281179 w 2095234"/>
                <a:gd name="connsiteY15" fmla="*/ 1561668 h 2561350"/>
                <a:gd name="connsiteX16" fmla="*/ 258905 w 2095234"/>
                <a:gd name="connsiteY16" fmla="*/ 1045298 h 2561350"/>
                <a:gd name="connsiteX17" fmla="*/ 146392 w 2095234"/>
                <a:gd name="connsiteY17" fmla="*/ 1091040 h 2561350"/>
                <a:gd name="connsiteX18" fmla="*/ 119866 w 2095234"/>
                <a:gd name="connsiteY18" fmla="*/ 382371 h 2561350"/>
                <a:gd name="connsiteX19" fmla="*/ 837656 w 2095234"/>
                <a:gd name="connsiteY19" fmla="*/ 389002 h 2561350"/>
                <a:gd name="connsiteX20" fmla="*/ 802752 w 2095234"/>
                <a:gd name="connsiteY20" fmla="*/ 283670 h 2561350"/>
                <a:gd name="connsiteX21" fmla="*/ 1038495 w 2095234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01239 w 2076607"/>
                <a:gd name="connsiteY17" fmla="*/ 382371 h 2561350"/>
                <a:gd name="connsiteX18" fmla="*/ 819029 w 2076607"/>
                <a:gd name="connsiteY18" fmla="*/ 389002 h 2561350"/>
                <a:gd name="connsiteX19" fmla="*/ 784125 w 2076607"/>
                <a:gd name="connsiteY19" fmla="*/ 283670 h 2561350"/>
                <a:gd name="connsiteX20" fmla="*/ 1019868 w 2076607"/>
                <a:gd name="connsiteY20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36388 w 2076607"/>
                <a:gd name="connsiteY17" fmla="*/ 727479 h 2561350"/>
                <a:gd name="connsiteX18" fmla="*/ 101239 w 2076607"/>
                <a:gd name="connsiteY18" fmla="*/ 382371 h 2561350"/>
                <a:gd name="connsiteX19" fmla="*/ 819029 w 2076607"/>
                <a:gd name="connsiteY19" fmla="*/ 389002 h 2561350"/>
                <a:gd name="connsiteX20" fmla="*/ 784125 w 2076607"/>
                <a:gd name="connsiteY20" fmla="*/ 283670 h 2561350"/>
                <a:gd name="connsiteX21" fmla="*/ 1019868 w 2076607"/>
                <a:gd name="connsiteY21" fmla="*/ 3 h 2561350"/>
                <a:gd name="connsiteX0" fmla="*/ 1030195 w 2086934"/>
                <a:gd name="connsiteY0" fmla="*/ 3 h 2561350"/>
                <a:gd name="connsiteX1" fmla="*/ 1244508 w 2086934"/>
                <a:gd name="connsiteY1" fmla="*/ 286050 h 2561350"/>
                <a:gd name="connsiteX2" fmla="*/ 1222372 w 2086934"/>
                <a:gd name="connsiteY2" fmla="*/ 389002 h 2561350"/>
                <a:gd name="connsiteX3" fmla="*/ 1973660 w 2086934"/>
                <a:gd name="connsiteY3" fmla="*/ 369108 h 2561350"/>
                <a:gd name="connsiteX4" fmla="*/ 1967028 w 2086934"/>
                <a:gd name="connsiteY4" fmla="*/ 1096546 h 2561350"/>
                <a:gd name="connsiteX5" fmla="*/ 1864448 w 2086934"/>
                <a:gd name="connsiteY5" fmla="*/ 1037347 h 2561350"/>
                <a:gd name="connsiteX6" fmla="*/ 1848806 w 2086934"/>
                <a:gd name="connsiteY6" fmla="*/ 1520560 h 2561350"/>
                <a:gd name="connsiteX7" fmla="*/ 2000186 w 2086934"/>
                <a:gd name="connsiteY7" fmla="*/ 1456260 h 2561350"/>
                <a:gd name="connsiteX8" fmla="*/ 1953766 w 2086934"/>
                <a:gd name="connsiteY8" fmla="*/ 2180265 h 2561350"/>
                <a:gd name="connsiteX9" fmla="*/ 1224635 w 2086934"/>
                <a:gd name="connsiteY9" fmla="*/ 2167002 h 2561350"/>
                <a:gd name="connsiteX10" fmla="*/ 1244508 w 2086934"/>
                <a:gd name="connsiteY10" fmla="*/ 2275300 h 2561350"/>
                <a:gd name="connsiteX11" fmla="*/ 794452 w 2086934"/>
                <a:gd name="connsiteY11" fmla="*/ 2277680 h 2561350"/>
                <a:gd name="connsiteX12" fmla="*/ 824385 w 2086934"/>
                <a:gd name="connsiteY12" fmla="*/ 2167002 h 2561350"/>
                <a:gd name="connsiteX13" fmla="*/ 131460 w 2086934"/>
                <a:gd name="connsiteY13" fmla="*/ 2200159 h 2561350"/>
                <a:gd name="connsiteX14" fmla="*/ 111566 w 2086934"/>
                <a:gd name="connsiteY14" fmla="*/ 1497962 h 2561350"/>
                <a:gd name="connsiteX15" fmla="*/ 272879 w 2086934"/>
                <a:gd name="connsiteY15" fmla="*/ 1561668 h 2561350"/>
                <a:gd name="connsiteX16" fmla="*/ 250605 w 2086934"/>
                <a:gd name="connsiteY16" fmla="*/ 1045298 h 2561350"/>
                <a:gd name="connsiteX17" fmla="*/ 9943 w 2086934"/>
                <a:gd name="connsiteY17" fmla="*/ 1018431 h 2561350"/>
                <a:gd name="connsiteX18" fmla="*/ 111566 w 2086934"/>
                <a:gd name="connsiteY18" fmla="*/ 382371 h 2561350"/>
                <a:gd name="connsiteX19" fmla="*/ 829356 w 2086934"/>
                <a:gd name="connsiteY19" fmla="*/ 389002 h 2561350"/>
                <a:gd name="connsiteX20" fmla="*/ 794452 w 2086934"/>
                <a:gd name="connsiteY20" fmla="*/ 283670 h 2561350"/>
                <a:gd name="connsiteX21" fmla="*/ 1030195 w 2086934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270566 w 2084621"/>
                <a:gd name="connsiteY14" fmla="*/ 1561668 h 2561350"/>
                <a:gd name="connsiteX15" fmla="*/ 248292 w 2084621"/>
                <a:gd name="connsiteY15" fmla="*/ 1045298 h 2561350"/>
                <a:gd name="connsiteX16" fmla="*/ 7630 w 2084621"/>
                <a:gd name="connsiteY16" fmla="*/ 1018431 h 2561350"/>
                <a:gd name="connsiteX17" fmla="*/ 109253 w 2084621"/>
                <a:gd name="connsiteY17" fmla="*/ 382371 h 2561350"/>
                <a:gd name="connsiteX18" fmla="*/ 827043 w 2084621"/>
                <a:gd name="connsiteY18" fmla="*/ 389002 h 2561350"/>
                <a:gd name="connsiteX19" fmla="*/ 792139 w 2084621"/>
                <a:gd name="connsiteY19" fmla="*/ 283670 h 2561350"/>
                <a:gd name="connsiteX20" fmla="*/ 1027882 w 2084621"/>
                <a:gd name="connsiteY20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76730 w 2084621"/>
                <a:gd name="connsiteY14" fmla="*/ 1866419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33820 w 2090559"/>
                <a:gd name="connsiteY0" fmla="*/ 3 h 2561350"/>
                <a:gd name="connsiteX1" fmla="*/ 1248133 w 2090559"/>
                <a:gd name="connsiteY1" fmla="*/ 286050 h 2561350"/>
                <a:gd name="connsiteX2" fmla="*/ 1225997 w 2090559"/>
                <a:gd name="connsiteY2" fmla="*/ 389002 h 2561350"/>
                <a:gd name="connsiteX3" fmla="*/ 1977285 w 2090559"/>
                <a:gd name="connsiteY3" fmla="*/ 369108 h 2561350"/>
                <a:gd name="connsiteX4" fmla="*/ 1970653 w 2090559"/>
                <a:gd name="connsiteY4" fmla="*/ 1096546 h 2561350"/>
                <a:gd name="connsiteX5" fmla="*/ 1868073 w 2090559"/>
                <a:gd name="connsiteY5" fmla="*/ 1037347 h 2561350"/>
                <a:gd name="connsiteX6" fmla="*/ 1852431 w 2090559"/>
                <a:gd name="connsiteY6" fmla="*/ 1520560 h 2561350"/>
                <a:gd name="connsiteX7" fmla="*/ 2003811 w 2090559"/>
                <a:gd name="connsiteY7" fmla="*/ 1456260 h 2561350"/>
                <a:gd name="connsiteX8" fmla="*/ 1957391 w 2090559"/>
                <a:gd name="connsiteY8" fmla="*/ 2180265 h 2561350"/>
                <a:gd name="connsiteX9" fmla="*/ 1228260 w 2090559"/>
                <a:gd name="connsiteY9" fmla="*/ 2167002 h 2561350"/>
                <a:gd name="connsiteX10" fmla="*/ 1248133 w 2090559"/>
                <a:gd name="connsiteY10" fmla="*/ 2275300 h 2561350"/>
                <a:gd name="connsiteX11" fmla="*/ 798077 w 2090559"/>
                <a:gd name="connsiteY11" fmla="*/ 2277680 h 2561350"/>
                <a:gd name="connsiteX12" fmla="*/ 828010 w 2090559"/>
                <a:gd name="connsiteY12" fmla="*/ 2167002 h 2561350"/>
                <a:gd name="connsiteX13" fmla="*/ 135085 w 2090559"/>
                <a:gd name="connsiteY13" fmla="*/ 2200159 h 2561350"/>
                <a:gd name="connsiteX14" fmla="*/ 6108 w 2090559"/>
                <a:gd name="connsiteY14" fmla="*/ 1657531 h 2561350"/>
                <a:gd name="connsiteX15" fmla="*/ 276504 w 2090559"/>
                <a:gd name="connsiteY15" fmla="*/ 1561668 h 2561350"/>
                <a:gd name="connsiteX16" fmla="*/ 254230 w 2090559"/>
                <a:gd name="connsiteY16" fmla="*/ 1045298 h 2561350"/>
                <a:gd name="connsiteX17" fmla="*/ 13568 w 2090559"/>
                <a:gd name="connsiteY17" fmla="*/ 1018431 h 2561350"/>
                <a:gd name="connsiteX18" fmla="*/ 115191 w 2090559"/>
                <a:gd name="connsiteY18" fmla="*/ 382371 h 2561350"/>
                <a:gd name="connsiteX19" fmla="*/ 832981 w 2090559"/>
                <a:gd name="connsiteY19" fmla="*/ 389002 h 2561350"/>
                <a:gd name="connsiteX20" fmla="*/ 798077 w 2090559"/>
                <a:gd name="connsiteY20" fmla="*/ 283670 h 2561350"/>
                <a:gd name="connsiteX21" fmla="*/ 1033820 w 2090559"/>
                <a:gd name="connsiteY21" fmla="*/ 3 h 2561350"/>
                <a:gd name="connsiteX0" fmla="*/ 1032856 w 2089595"/>
                <a:gd name="connsiteY0" fmla="*/ 3 h 2561350"/>
                <a:gd name="connsiteX1" fmla="*/ 1247169 w 2089595"/>
                <a:gd name="connsiteY1" fmla="*/ 286050 h 2561350"/>
                <a:gd name="connsiteX2" fmla="*/ 1225033 w 2089595"/>
                <a:gd name="connsiteY2" fmla="*/ 389002 h 2561350"/>
                <a:gd name="connsiteX3" fmla="*/ 1976321 w 2089595"/>
                <a:gd name="connsiteY3" fmla="*/ 369108 h 2561350"/>
                <a:gd name="connsiteX4" fmla="*/ 1969689 w 2089595"/>
                <a:gd name="connsiteY4" fmla="*/ 1096546 h 2561350"/>
                <a:gd name="connsiteX5" fmla="*/ 1867109 w 2089595"/>
                <a:gd name="connsiteY5" fmla="*/ 1037347 h 2561350"/>
                <a:gd name="connsiteX6" fmla="*/ 1851467 w 2089595"/>
                <a:gd name="connsiteY6" fmla="*/ 1520560 h 2561350"/>
                <a:gd name="connsiteX7" fmla="*/ 2002847 w 2089595"/>
                <a:gd name="connsiteY7" fmla="*/ 1456260 h 2561350"/>
                <a:gd name="connsiteX8" fmla="*/ 1956427 w 2089595"/>
                <a:gd name="connsiteY8" fmla="*/ 2180265 h 2561350"/>
                <a:gd name="connsiteX9" fmla="*/ 1227296 w 2089595"/>
                <a:gd name="connsiteY9" fmla="*/ 2167002 h 2561350"/>
                <a:gd name="connsiteX10" fmla="*/ 1247169 w 2089595"/>
                <a:gd name="connsiteY10" fmla="*/ 2275300 h 2561350"/>
                <a:gd name="connsiteX11" fmla="*/ 797113 w 2089595"/>
                <a:gd name="connsiteY11" fmla="*/ 2277680 h 2561350"/>
                <a:gd name="connsiteX12" fmla="*/ 827046 w 2089595"/>
                <a:gd name="connsiteY12" fmla="*/ 2167002 h 2561350"/>
                <a:gd name="connsiteX13" fmla="*/ 134121 w 2089595"/>
                <a:gd name="connsiteY13" fmla="*/ 2200159 h 2561350"/>
                <a:gd name="connsiteX14" fmla="*/ 5144 w 2089595"/>
                <a:gd name="connsiteY14" fmla="*/ 1657531 h 2561350"/>
                <a:gd name="connsiteX15" fmla="*/ 275540 w 2089595"/>
                <a:gd name="connsiteY15" fmla="*/ 1561668 h 2561350"/>
                <a:gd name="connsiteX16" fmla="*/ 253266 w 2089595"/>
                <a:gd name="connsiteY16" fmla="*/ 1045298 h 2561350"/>
                <a:gd name="connsiteX17" fmla="*/ 12604 w 2089595"/>
                <a:gd name="connsiteY17" fmla="*/ 1018431 h 2561350"/>
                <a:gd name="connsiteX18" fmla="*/ 114227 w 2089595"/>
                <a:gd name="connsiteY18" fmla="*/ 382371 h 2561350"/>
                <a:gd name="connsiteX19" fmla="*/ 832017 w 2089595"/>
                <a:gd name="connsiteY19" fmla="*/ 389002 h 2561350"/>
                <a:gd name="connsiteX20" fmla="*/ 797113 w 2089595"/>
                <a:gd name="connsiteY20" fmla="*/ 283670 h 2561350"/>
                <a:gd name="connsiteX21" fmla="*/ 1032856 w 2089595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863015 w 2081039"/>
                <a:gd name="connsiteY4" fmla="*/ 1037347 h 2561350"/>
                <a:gd name="connsiteX5" fmla="*/ 1847373 w 2081039"/>
                <a:gd name="connsiteY5" fmla="*/ 1520560 h 2561350"/>
                <a:gd name="connsiteX6" fmla="*/ 1998753 w 2081039"/>
                <a:gd name="connsiteY6" fmla="*/ 1456260 h 2561350"/>
                <a:gd name="connsiteX7" fmla="*/ 1952333 w 2081039"/>
                <a:gd name="connsiteY7" fmla="*/ 2180265 h 2561350"/>
                <a:gd name="connsiteX8" fmla="*/ 1223202 w 2081039"/>
                <a:gd name="connsiteY8" fmla="*/ 2167002 h 2561350"/>
                <a:gd name="connsiteX9" fmla="*/ 1243075 w 2081039"/>
                <a:gd name="connsiteY9" fmla="*/ 2275300 h 2561350"/>
                <a:gd name="connsiteX10" fmla="*/ 793019 w 2081039"/>
                <a:gd name="connsiteY10" fmla="*/ 2277680 h 2561350"/>
                <a:gd name="connsiteX11" fmla="*/ 822952 w 2081039"/>
                <a:gd name="connsiteY11" fmla="*/ 2167002 h 2561350"/>
                <a:gd name="connsiteX12" fmla="*/ 130027 w 2081039"/>
                <a:gd name="connsiteY12" fmla="*/ 2200159 h 2561350"/>
                <a:gd name="connsiteX13" fmla="*/ 1050 w 2081039"/>
                <a:gd name="connsiteY13" fmla="*/ 1657531 h 2561350"/>
                <a:gd name="connsiteX14" fmla="*/ 271446 w 2081039"/>
                <a:gd name="connsiteY14" fmla="*/ 1561668 h 2561350"/>
                <a:gd name="connsiteX15" fmla="*/ 249172 w 2081039"/>
                <a:gd name="connsiteY15" fmla="*/ 1045298 h 2561350"/>
                <a:gd name="connsiteX16" fmla="*/ 8510 w 2081039"/>
                <a:gd name="connsiteY16" fmla="*/ 1018431 h 2561350"/>
                <a:gd name="connsiteX17" fmla="*/ 110133 w 2081039"/>
                <a:gd name="connsiteY17" fmla="*/ 382371 h 2561350"/>
                <a:gd name="connsiteX18" fmla="*/ 827923 w 2081039"/>
                <a:gd name="connsiteY18" fmla="*/ 389002 h 2561350"/>
                <a:gd name="connsiteX19" fmla="*/ 793019 w 2081039"/>
                <a:gd name="connsiteY19" fmla="*/ 283670 h 2561350"/>
                <a:gd name="connsiteX20" fmla="*/ 1028762 w 2081039"/>
                <a:gd name="connsiteY20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933270 w 2081039"/>
                <a:gd name="connsiteY4" fmla="*/ 764780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890996 w 2072429"/>
                <a:gd name="connsiteY7" fmla="*/ 1722186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47373 w 2072429"/>
                <a:gd name="connsiteY5" fmla="*/ 1535481 h 2561350"/>
                <a:gd name="connsiteX6" fmla="*/ 2065070 w 2072429"/>
                <a:gd name="connsiteY6" fmla="*/ 1597847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997927 w 2072429"/>
                <a:gd name="connsiteY5" fmla="*/ 118007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69564" h="2561350">
                  <a:moveTo>
                    <a:pt x="1028762" y="3"/>
                  </a:moveTo>
                  <a:cubicBezTo>
                    <a:pt x="1197831" y="-691"/>
                    <a:pt x="1365814" y="120921"/>
                    <a:pt x="1243075" y="286050"/>
                  </a:cubicBezTo>
                  <a:cubicBezTo>
                    <a:pt x="1226965" y="315682"/>
                    <a:pt x="1215183" y="348101"/>
                    <a:pt x="1220939" y="389002"/>
                  </a:cubicBezTo>
                  <a:cubicBezTo>
                    <a:pt x="1226007" y="528261"/>
                    <a:pt x="1696102" y="461119"/>
                    <a:pt x="1959793" y="361648"/>
                  </a:cubicBezTo>
                  <a:cubicBezTo>
                    <a:pt x="2053648" y="496394"/>
                    <a:pt x="2070837" y="822506"/>
                    <a:pt x="2067556" y="961234"/>
                  </a:cubicBezTo>
                  <a:cubicBezTo>
                    <a:pt x="2071425" y="1080232"/>
                    <a:pt x="2014728" y="1106744"/>
                    <a:pt x="1881048" y="1030865"/>
                  </a:cubicBezTo>
                  <a:cubicBezTo>
                    <a:pt x="1483772" y="845572"/>
                    <a:pt x="1585020" y="1699608"/>
                    <a:pt x="1847373" y="1535481"/>
                  </a:cubicBezTo>
                  <a:cubicBezTo>
                    <a:pt x="1929125" y="1495441"/>
                    <a:pt x="2055039" y="1373504"/>
                    <a:pt x="2065070" y="1597847"/>
                  </a:cubicBezTo>
                  <a:cubicBezTo>
                    <a:pt x="2080077" y="1677957"/>
                    <a:pt x="2061145" y="2086235"/>
                    <a:pt x="1952333" y="2180265"/>
                  </a:cubicBezTo>
                  <a:cubicBezTo>
                    <a:pt x="1755709" y="2153739"/>
                    <a:pt x="1373407" y="2007849"/>
                    <a:pt x="1223202" y="2167002"/>
                  </a:cubicBezTo>
                  <a:cubicBezTo>
                    <a:pt x="1209721" y="2193452"/>
                    <a:pt x="1212523" y="2230274"/>
                    <a:pt x="1243075" y="2275300"/>
                  </a:cubicBezTo>
                  <a:cubicBezTo>
                    <a:pt x="1483581" y="2660267"/>
                    <a:pt x="581086" y="2652331"/>
                    <a:pt x="793019" y="2277680"/>
                  </a:cubicBezTo>
                  <a:cubicBezTo>
                    <a:pt x="831994" y="2223379"/>
                    <a:pt x="839802" y="2190096"/>
                    <a:pt x="822952" y="2167002"/>
                  </a:cubicBezTo>
                  <a:cubicBezTo>
                    <a:pt x="720184" y="2021111"/>
                    <a:pt x="378685" y="2147108"/>
                    <a:pt x="130027" y="2200159"/>
                  </a:cubicBezTo>
                  <a:cubicBezTo>
                    <a:pt x="37391" y="2130168"/>
                    <a:pt x="-7600" y="1771407"/>
                    <a:pt x="1050" y="1657531"/>
                  </a:cubicBezTo>
                  <a:cubicBezTo>
                    <a:pt x="24620" y="1416831"/>
                    <a:pt x="117773" y="1502066"/>
                    <a:pt x="271446" y="1561668"/>
                  </a:cubicBezTo>
                  <a:cubicBezTo>
                    <a:pt x="483628" y="1635999"/>
                    <a:pt x="591036" y="1022800"/>
                    <a:pt x="249172" y="1045298"/>
                  </a:cubicBezTo>
                  <a:cubicBezTo>
                    <a:pt x="168463" y="1050498"/>
                    <a:pt x="31683" y="1183628"/>
                    <a:pt x="8510" y="1018431"/>
                  </a:cubicBezTo>
                  <a:cubicBezTo>
                    <a:pt x="-14663" y="907943"/>
                    <a:pt x="13766" y="478572"/>
                    <a:pt x="110133" y="382371"/>
                  </a:cubicBezTo>
                  <a:cubicBezTo>
                    <a:pt x="506339" y="514999"/>
                    <a:pt x="789812" y="488473"/>
                    <a:pt x="827923" y="389002"/>
                  </a:cubicBezTo>
                  <a:cubicBezTo>
                    <a:pt x="838244" y="365427"/>
                    <a:pt x="828672" y="333342"/>
                    <a:pt x="793019" y="283670"/>
                  </a:cubicBezTo>
                  <a:cubicBezTo>
                    <a:pt x="687053" y="96344"/>
                    <a:pt x="859693" y="698"/>
                    <a:pt x="102876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/>
                </a:gs>
              </a:gsLst>
              <a:lin ang="5400000" scaled="1"/>
              <a:tileRect/>
            </a:gradFill>
            <a:ln>
              <a:noFill/>
            </a:ln>
            <a:effectLst/>
            <a:sp3d prstMaterial="dkEdge">
              <a:bevelT w="508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95833" y="1810524"/>
            <a:ext cx="6782651" cy="866448"/>
            <a:chOff x="205963" y="1255857"/>
            <a:chExt cx="6782651" cy="866448"/>
          </a:xfrm>
        </p:grpSpPr>
        <p:sp>
          <p:nvSpPr>
            <p:cNvPr id="58" name="TextBox 57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  <a:endParaRPr lang="en-US" sz="22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05963" y="1259422"/>
              <a:ext cx="6570433" cy="862883"/>
              <a:chOff x="205963" y="1259422"/>
              <a:chExt cx="6570433" cy="862883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6432357" cy="86288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500730" y="1578933"/>
              <a:ext cx="648788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95833" y="2938776"/>
            <a:ext cx="6570433" cy="873718"/>
            <a:chOff x="205963" y="1255857"/>
            <a:chExt cx="6570433" cy="873718"/>
          </a:xfrm>
        </p:grpSpPr>
        <p:sp>
          <p:nvSpPr>
            <p:cNvPr id="70" name="TextBox 6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endParaRPr lang="en-US" sz="22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205963" y="1259422"/>
              <a:ext cx="6570433" cy="870153"/>
              <a:chOff x="205963" y="1259422"/>
              <a:chExt cx="6570433" cy="870153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344039" y="1259422"/>
                <a:ext cx="6432357" cy="87015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598723" y="1625383"/>
              <a:ext cx="60016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ร้อยละความพึงพอใจการให้บริการในภาพรวม</a:t>
              </a:r>
              <a:endParaRPr lang="en-US" sz="20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95833" y="4077863"/>
            <a:ext cx="6739934" cy="867901"/>
            <a:chOff x="205963" y="1255857"/>
            <a:chExt cx="6739934" cy="867901"/>
          </a:xfrm>
        </p:grpSpPr>
        <p:sp>
          <p:nvSpPr>
            <p:cNvPr id="82" name="TextBox 81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endParaRPr lang="en-US" sz="22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598722" y="1625383"/>
              <a:ext cx="63471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0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0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95833" y="5207568"/>
            <a:ext cx="6725672" cy="861598"/>
            <a:chOff x="205963" y="1255857"/>
            <a:chExt cx="6725672" cy="861598"/>
          </a:xfrm>
        </p:grpSpPr>
        <p:sp>
          <p:nvSpPr>
            <p:cNvPr id="100" name="TextBox 9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endParaRPr lang="en-US" sz="2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103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5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598722" y="1610889"/>
              <a:ext cx="63329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</a:t>
              </a:r>
              <a:r>
                <a:rPr lang="th-TH" sz="20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ละของบุคลากรที่ได้รับการพัฒนา</a:t>
              </a:r>
              <a:endParaRPr lang="en-US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64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grpSp>
        <p:nvGrpSpPr>
          <p:cNvPr id="14" name="Group 6"/>
          <p:cNvGrpSpPr/>
          <p:nvPr/>
        </p:nvGrpSpPr>
        <p:grpSpPr>
          <a:xfrm>
            <a:off x="228600" y="228600"/>
            <a:ext cx="8839200" cy="1371600"/>
            <a:chOff x="205963" y="1255857"/>
            <a:chExt cx="7085621" cy="954360"/>
          </a:xfrm>
        </p:grpSpPr>
        <p:sp>
          <p:nvSpPr>
            <p:cNvPr id="15" name="TextBox 7"/>
            <p:cNvSpPr txBox="1"/>
            <p:nvPr/>
          </p:nvSpPr>
          <p:spPr>
            <a:xfrm>
              <a:off x="1796130" y="1255857"/>
              <a:ext cx="2094109" cy="33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</a:t>
              </a:r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บ่งชี้ที่ 5.1</a:t>
              </a:r>
              <a:endParaRPr lang="en-US" sz="25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8"/>
            <p:cNvGrpSpPr/>
            <p:nvPr/>
          </p:nvGrpSpPr>
          <p:grpSpPr>
            <a:xfrm>
              <a:off x="205963" y="1259422"/>
              <a:ext cx="6570433" cy="662813"/>
              <a:chOff x="205963" y="1259422"/>
              <a:chExt cx="6570433" cy="662813"/>
            </a:xfrm>
          </p:grpSpPr>
          <p:sp>
            <p:nvSpPr>
              <p:cNvPr id="19" name="Rounded Rectangle 10"/>
              <p:cNvSpPr/>
              <p:nvPr/>
            </p:nvSpPr>
            <p:spPr>
              <a:xfrm>
                <a:off x="344039" y="1259422"/>
                <a:ext cx="6432357" cy="66281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9"/>
            <p:cNvSpPr/>
            <p:nvPr/>
          </p:nvSpPr>
          <p:spPr>
            <a:xfrm>
              <a:off x="600045" y="1560116"/>
              <a:ext cx="6691539" cy="650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2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2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22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00472"/>
              </p:ext>
            </p:extLst>
          </p:nvPr>
        </p:nvGraphicFramePr>
        <p:xfrm>
          <a:off x="290513" y="1447800"/>
          <a:ext cx="8624887" cy="4069006"/>
        </p:xfrm>
        <a:graphic>
          <a:graphicData uri="http://schemas.openxmlformats.org/drawingml/2006/table">
            <a:tbl>
              <a:tblPr/>
              <a:tblGrid>
                <a:gridCol w="551200"/>
                <a:gridCol w="6625887"/>
                <a:gridCol w="1447800"/>
              </a:tblGrid>
              <a:tr h="4419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ข้อที่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พัฒนาแผนกลยุทธ์จากผลการวิเคราะห์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SWOT </a:t>
                      </a: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โดยเชื่อมโยงกับวิสัยทัศน์ของคณะและสอดคล้องกับวิสัยทัศน์ของคณะ สถาบัน รวมทั้งสอดคล้องกับกลุ่มสถาบันและเอกลักษณ์ของหน่วยงาน และพัฒนาไปสู่แผนกลยุทธ์ทางการเงินและแผนปฏิบัติการประจำปีตามกรอบเวลาเพื่อให้บรรลุตามตัวบ่งชี้และเป้าหมายของแผนกลยุทธ์และเสนอผู้บริหารระดับสถาบันเพื่อพิจารณาอนุมัติ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งานตามแผนบริหารความเสี่ยงที่เป็นผลจากการวิเคราะห์และระบุปัจจัยเสี่ยงที่เกิดขึ้นจากปัจจัยภายนอก หรือปัจจัยที่ไม่สามารถควบคุมได้ที่ส่งผลต่อการดำเนินงานตามพันธกิจและให้ระดับความเสี่ยงลดลงจากเดิม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บริหารงานด้วยหลักธรรมาภิบาลอย่างครบถ้วนทั้ง 10 </a:t>
                      </a: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ประการ ที่</a:t>
                      </a: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อธิบายการดำเนินงานอย่างชัดเจน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5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6"/>
          <p:cNvGrpSpPr/>
          <p:nvPr/>
        </p:nvGrpSpPr>
        <p:grpSpPr>
          <a:xfrm>
            <a:off x="152400" y="228600"/>
            <a:ext cx="8839200" cy="1371600"/>
            <a:chOff x="205963" y="1255857"/>
            <a:chExt cx="7085621" cy="954360"/>
          </a:xfrm>
        </p:grpSpPr>
        <p:sp>
          <p:nvSpPr>
            <p:cNvPr id="15" name="TextBox 7"/>
            <p:cNvSpPr txBox="1"/>
            <p:nvPr/>
          </p:nvSpPr>
          <p:spPr>
            <a:xfrm>
              <a:off x="1796130" y="1255857"/>
              <a:ext cx="2094109" cy="33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</a:t>
              </a:r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บ่งชี้ที่ 5.1</a:t>
              </a:r>
              <a:endParaRPr lang="en-US" sz="25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8"/>
            <p:cNvGrpSpPr/>
            <p:nvPr/>
          </p:nvGrpSpPr>
          <p:grpSpPr>
            <a:xfrm>
              <a:off x="205963" y="1259422"/>
              <a:ext cx="6570433" cy="662813"/>
              <a:chOff x="205963" y="1259422"/>
              <a:chExt cx="6570433" cy="662813"/>
            </a:xfrm>
          </p:grpSpPr>
          <p:sp>
            <p:nvSpPr>
              <p:cNvPr id="19" name="Rounded Rectangle 10"/>
              <p:cNvSpPr/>
              <p:nvPr/>
            </p:nvSpPr>
            <p:spPr>
              <a:xfrm>
                <a:off x="344039" y="1259422"/>
                <a:ext cx="6432357" cy="66281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9"/>
            <p:cNvSpPr/>
            <p:nvPr/>
          </p:nvSpPr>
          <p:spPr>
            <a:xfrm>
              <a:off x="600045" y="1560116"/>
              <a:ext cx="6691539" cy="650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2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2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graphicFrame>
        <p:nvGraphicFramePr>
          <p:cNvPr id="2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9536"/>
              </p:ext>
            </p:extLst>
          </p:nvPr>
        </p:nvGraphicFramePr>
        <p:xfrm>
          <a:off x="290513" y="1371600"/>
          <a:ext cx="8624887" cy="4267200"/>
        </p:xfrm>
        <a:graphic>
          <a:graphicData uri="http://schemas.openxmlformats.org/drawingml/2006/table">
            <a:tbl>
              <a:tblPr/>
              <a:tblGrid>
                <a:gridCol w="551200"/>
                <a:gridCol w="6625887"/>
                <a:gridCol w="1447800"/>
              </a:tblGrid>
              <a:tr h="459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ข้อที่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ค้นหาแนวปฏิบัติที่ดีจากความรู้ทั้งที่มีอยู่ในตัวบุคคล ทักษะของผู้มีประสบการณ์ตรง และแหล่งเรียนรู้อื่น ๆ ตามประเด็นความรู้ อย่างน้อยครอบคลุมพันธกิจด้านการผลิตบัณฑิตและด้านการวิจัย จัดเก็บอย่างเป็นระบบโดยเผยแพร่ออกมาเป็นลายลักษณ์อักษรและนำมาปรับใช้ในการปฏิบัติงานจริง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การกำกับติดตามผลการดำเนินงานตามแผนการบริหารและแผนพัฒนาบุคลากรสายวิชาการและสายสนับสนุน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1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งานด้านการประกันคุณภาพการศึกษาภายในตามระบบและกลไกที่เหมาะสมและสอดคล้องกับพันธกิจและพัฒนาการของคณะที่ได้ปรับให้การดำเนินงานด้านการประกันคุณภาพเป็นส่วนหนึ่งของการบริหารงานคณะตามปกติที่ประกอบด้วย การควบคุมคุณภาพ การตรวจสอบคุณภาพ และการประเมินคุณภาพ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รูปภาพ 19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7480"/>
            <a:ext cx="3657600" cy="1680519"/>
          </a:xfrm>
          <a:prstGeom prst="rect">
            <a:avLst/>
          </a:prstGeom>
        </p:spPr>
      </p:pic>
      <p:graphicFrame>
        <p:nvGraphicFramePr>
          <p:cNvPr id="1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75029"/>
              </p:ext>
            </p:extLst>
          </p:nvPr>
        </p:nvGraphicFramePr>
        <p:xfrm>
          <a:off x="962025" y="4678362"/>
          <a:ext cx="7426325" cy="9604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35352"/>
                <a:gridCol w="1584114"/>
                <a:gridCol w="1834411"/>
                <a:gridCol w="1482267"/>
                <a:gridCol w="1190181"/>
              </a:tblGrid>
              <a:tr h="5034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ตัวบ่งชี้ที่ 5.1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</a:tr>
              <a:tr h="4569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+mj-cs"/>
                      </a:endParaRPr>
                    </a:p>
                  </a:txBody>
                  <a:tcPr marT="45600" marB="45600" anchor="ctr" horzOverflow="overflow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ข้อ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19113" y="533400"/>
            <a:ext cx="1004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h-TH" altLang="th-TH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จุดแข็ง</a:t>
            </a:r>
            <a:endParaRPr lang="en-US" altLang="th-TH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0563" y="993944"/>
            <a:ext cx="7996237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การวางนโยบาย และแนวทางในการปฏิบัติงานอย่างชัดเจน เป็นรูปธรรม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เปิด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โอกาสให้บุคลากรเข้ามามีส่วนร่วมในการกำหนดทิศทาง และวางแผนการดำเนินงาน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การมอบหมายงานตรงกับความสามารถของบุคลากร และส่งเสริมให้มีการดำเนินงานเป็นทีม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28248" y="2494131"/>
            <a:ext cx="1529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h-TH" altLang="th-TH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</a:t>
            </a:r>
            <a:endParaRPr lang="en-US" altLang="th-TH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18369" y="2995089"/>
            <a:ext cx="8174111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ควรมีการกำกับติดตามการดำเนินงานอย่างเป็นรูปธรรม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ควรเพิ่มเติมความรู้ความเข้าใจด้านการประกันคุณภาพการศึกษาภายในแก่บุคลากรทุก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คนให้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เกิด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ความเข้าใจในการดำเนินงานที่ถูกต้อง</a:t>
            </a:r>
            <a:endParaRPr lang="en-US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62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350"/>
            <a:ext cx="4572000" cy="21006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สี่เหลี่ยมผืนผ้า 2"/>
              <p:cNvSpPr/>
              <p:nvPr/>
            </p:nvSpPr>
            <p:spPr>
              <a:xfrm>
                <a:off x="931372" y="1569869"/>
                <a:ext cx="7432455" cy="3737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h-TH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ตาราง</a:t>
                </a:r>
                <a:r>
                  <a:rPr lang="th-TH" sz="2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และสูตรการคำนวณ </a:t>
                </a:r>
                <a:r>
                  <a:rPr lang="en-US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:</a:t>
                </a:r>
                <a:r>
                  <a:rPr lang="en-US" sz="24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</a:t>
                </a:r>
                <a:endPara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endParaRPr lang="en-US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endParaRPr lang="th-TH" sz="24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โดย</a:t>
                </a:r>
                <a:r>
                  <a:rPr lang="th-TH" sz="2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ที่ </a:t>
                </a:r>
                <a:r>
                  <a:rPr lang="en-US" sz="2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:</a:t>
                </a:r>
                <a:endPara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X1…</a:t>
                </a:r>
                <a:r>
                  <a:rPr lang="th-TH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4  </a:t>
                </a:r>
                <a:r>
                  <a:rPr lang="th-TH" sz="24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หมายถึง จำนวน</a:t>
                </a:r>
                <a:r>
                  <a:rPr lang="th-TH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ผู้รับบริการที่ได้รับบริการตามรอบระยะเวลามาตรฐานตามไตรมาส</a:t>
                </a:r>
                <a:endPara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Y1…</a:t>
                </a:r>
                <a:r>
                  <a:rPr lang="th-TH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4  </a:t>
                </a:r>
                <a:r>
                  <a:rPr lang="th-TH" sz="24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หมายถึง  จำนวน</a:t>
                </a:r>
                <a:r>
                  <a:rPr lang="th-TH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ผู้รับบริการทั้งหมดที่ได้รับบริการในแต่ละงานตามไตรมาส</a:t>
                </a:r>
                <a:endPara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endParaRPr lang="th-TH" sz="14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เกณฑ์</a:t>
                </a:r>
                <a:r>
                  <a:rPr lang="th-TH" sz="2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การให้คะแนน</a:t>
                </a:r>
                <a:endPara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4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ใช้การเทียบบัญญัติไตรยางศ์ กำหนดร้อยละ  80  เท่ากับ 5 </a:t>
                </a:r>
                <a:r>
                  <a:rPr lang="th-TH" sz="24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คะแนน</a:t>
                </a:r>
                <a:endParaRPr lang="th-TH" sz="2400" dirty="0" smtClean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>
          <p:sp>
            <p:nvSpPr>
              <p:cNvPr id="3" name="สี่เหลี่ยมผืนผ้า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372" y="1569869"/>
                <a:ext cx="7432455" cy="3737818"/>
              </a:xfrm>
              <a:prstGeom prst="rect">
                <a:avLst/>
              </a:prstGeom>
              <a:blipFill rotWithShape="0">
                <a:blip r:embed="rId5"/>
                <a:stretch>
                  <a:fillRect l="-1313" t="-1305" b="-2936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56"/>
          <p:cNvGrpSpPr/>
          <p:nvPr/>
        </p:nvGrpSpPr>
        <p:grpSpPr>
          <a:xfrm>
            <a:off x="483615" y="253184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17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44">
      <a:dk1>
        <a:sysClr val="windowText" lastClr="000000"/>
      </a:dk1>
      <a:lt1>
        <a:sysClr val="window" lastClr="FFFFFF"/>
      </a:lt1>
      <a:dk2>
        <a:srgbClr val="00B0F0"/>
      </a:dk2>
      <a:lt2>
        <a:srgbClr val="0070C0"/>
      </a:lt2>
      <a:accent1>
        <a:srgbClr val="FF6600"/>
      </a:accent1>
      <a:accent2>
        <a:srgbClr val="669900"/>
      </a:accent2>
      <a:accent3>
        <a:srgbClr val="808080"/>
      </a:accent3>
      <a:accent4>
        <a:srgbClr val="BD67B9"/>
      </a:accent4>
      <a:accent5>
        <a:srgbClr val="7B57A8"/>
      </a:accent5>
      <a:accent6>
        <a:srgbClr val="437F85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3146</Words>
  <Application>Microsoft Office PowerPoint</Application>
  <PresentationFormat>นำเสนอทางหน้าจอ (4:3)</PresentationFormat>
  <Paragraphs>359</Paragraphs>
  <Slides>18</Slides>
  <Notes>11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9" baseType="lpstr">
      <vt:lpstr>Angsana New</vt:lpstr>
      <vt:lpstr>AngsanaUPC</vt:lpstr>
      <vt:lpstr>Arial</vt:lpstr>
      <vt:lpstr>Calibri</vt:lpstr>
      <vt:lpstr>Cambria Math</vt:lpstr>
      <vt:lpstr>Cordia New</vt:lpstr>
      <vt:lpstr>Freestyle Script</vt:lpstr>
      <vt:lpstr>TH SarabunPSK</vt:lpstr>
      <vt:lpstr>Times New Roman</vt:lpstr>
      <vt:lpstr>Wingdings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</dc:creator>
  <cp:lastModifiedBy> </cp:lastModifiedBy>
  <cp:revision>58</cp:revision>
  <dcterms:created xsi:type="dcterms:W3CDTF">2012-08-01T06:12:09Z</dcterms:created>
  <dcterms:modified xsi:type="dcterms:W3CDTF">2016-08-17T07:55:03Z</dcterms:modified>
</cp:coreProperties>
</file>